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72" r:id="rId6"/>
    <p:sldId id="271" r:id="rId7"/>
    <p:sldId id="277" r:id="rId8"/>
    <p:sldId id="262" r:id="rId9"/>
    <p:sldId id="273" r:id="rId10"/>
    <p:sldId id="263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D41"/>
    <a:srgbClr val="67F079"/>
    <a:srgbClr val="1A9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35B5B-7976-4443-ABCD-66F87357412E}" v="6" dt="2023-09-12T17:34:18.189"/>
    <p1510:client id="{EDF782A3-CA40-E384-574B-0F7E2D5A3900}" v="1" dt="2023-09-14T20:03:26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/>
    <p:restoredTop sz="96070"/>
  </p:normalViewPr>
  <p:slideViewPr>
    <p:cSldViewPr snapToGrid="0">
      <p:cViewPr>
        <p:scale>
          <a:sx n="114" d="100"/>
          <a:sy n="114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Baker" userId="08bfa6ab-8f80-4dae-ab20-38229d3f1edb" providerId="ADAL" clId="{94335B5B-7976-4443-ABCD-66F87357412E}"/>
    <pc:docChg chg="undo custSel modSld">
      <pc:chgData name="Brigitte Baker" userId="08bfa6ab-8f80-4dae-ab20-38229d3f1edb" providerId="ADAL" clId="{94335B5B-7976-4443-ABCD-66F87357412E}" dt="2023-09-12T17:34:18.188" v="91"/>
      <pc:docMkLst>
        <pc:docMk/>
      </pc:docMkLst>
      <pc:sldChg chg="addSp modSp">
        <pc:chgData name="Brigitte Baker" userId="08bfa6ab-8f80-4dae-ab20-38229d3f1edb" providerId="ADAL" clId="{94335B5B-7976-4443-ABCD-66F87357412E}" dt="2023-09-12T17:34:06.260" v="90"/>
        <pc:sldMkLst>
          <pc:docMk/>
          <pc:sldMk cId="1390946542" sldId="263"/>
        </pc:sldMkLst>
        <pc:spChg chg="add mod">
          <ac:chgData name="Brigitte Baker" userId="08bfa6ab-8f80-4dae-ab20-38229d3f1edb" providerId="ADAL" clId="{94335B5B-7976-4443-ABCD-66F87357412E}" dt="2023-09-12T17:34:06.260" v="90"/>
          <ac:spMkLst>
            <pc:docMk/>
            <pc:sldMk cId="1390946542" sldId="263"/>
            <ac:spMk id="2" creationId="{C6F25F27-2AC3-D330-B2C1-FEBD5BA4CEFE}"/>
          </ac:spMkLst>
        </pc:spChg>
      </pc:sldChg>
      <pc:sldChg chg="modSp mod">
        <pc:chgData name="Brigitte Baker" userId="08bfa6ab-8f80-4dae-ab20-38229d3f1edb" providerId="ADAL" clId="{94335B5B-7976-4443-ABCD-66F87357412E}" dt="2023-09-12T17:30:23.391" v="16" actId="113"/>
        <pc:sldMkLst>
          <pc:docMk/>
          <pc:sldMk cId="3687975266" sldId="271"/>
        </pc:sldMkLst>
        <pc:spChg chg="mod">
          <ac:chgData name="Brigitte Baker" userId="08bfa6ab-8f80-4dae-ab20-38229d3f1edb" providerId="ADAL" clId="{94335B5B-7976-4443-ABCD-66F87357412E}" dt="2023-09-12T17:30:23.391" v="16" actId="113"/>
          <ac:spMkLst>
            <pc:docMk/>
            <pc:sldMk cId="3687975266" sldId="271"/>
            <ac:spMk id="3" creationId="{B1F22442-6468-2DC0-E08D-13C97EBD27AB}"/>
          </ac:spMkLst>
        </pc:spChg>
      </pc:sldChg>
      <pc:sldChg chg="modSp mod">
        <pc:chgData name="Brigitte Baker" userId="08bfa6ab-8f80-4dae-ab20-38229d3f1edb" providerId="ADAL" clId="{94335B5B-7976-4443-ABCD-66F87357412E}" dt="2023-09-12T17:30:31.592" v="17" actId="113"/>
        <pc:sldMkLst>
          <pc:docMk/>
          <pc:sldMk cId="59314006" sldId="272"/>
        </pc:sldMkLst>
        <pc:spChg chg="mod">
          <ac:chgData name="Brigitte Baker" userId="08bfa6ab-8f80-4dae-ab20-38229d3f1edb" providerId="ADAL" clId="{94335B5B-7976-4443-ABCD-66F87357412E}" dt="2023-09-12T17:30:31.592" v="17" actId="113"/>
          <ac:spMkLst>
            <pc:docMk/>
            <pc:sldMk cId="59314006" sldId="272"/>
            <ac:spMk id="2" creationId="{C7E5793E-5308-8949-9C62-76A6DF9D0AB3}"/>
          </ac:spMkLst>
        </pc:spChg>
      </pc:sldChg>
      <pc:sldChg chg="addSp modSp mod">
        <pc:chgData name="Brigitte Baker" userId="08bfa6ab-8f80-4dae-ab20-38229d3f1edb" providerId="ADAL" clId="{94335B5B-7976-4443-ABCD-66F87357412E}" dt="2023-09-12T17:34:18.188" v="91"/>
        <pc:sldMkLst>
          <pc:docMk/>
          <pc:sldMk cId="3107273124" sldId="277"/>
        </pc:sldMkLst>
        <pc:spChg chg="mod">
          <ac:chgData name="Brigitte Baker" userId="08bfa6ab-8f80-4dae-ab20-38229d3f1edb" providerId="ADAL" clId="{94335B5B-7976-4443-ABCD-66F87357412E}" dt="2023-09-12T17:30:13.709" v="14" actId="27636"/>
          <ac:spMkLst>
            <pc:docMk/>
            <pc:sldMk cId="3107273124" sldId="277"/>
            <ac:spMk id="3" creationId="{5653EFAF-5A60-F766-B350-93C55228135B}"/>
          </ac:spMkLst>
        </pc:spChg>
        <pc:spChg chg="add mod">
          <ac:chgData name="Brigitte Baker" userId="08bfa6ab-8f80-4dae-ab20-38229d3f1edb" providerId="ADAL" clId="{94335B5B-7976-4443-ABCD-66F87357412E}" dt="2023-09-12T17:34:18.188" v="91"/>
          <ac:spMkLst>
            <pc:docMk/>
            <pc:sldMk cId="3107273124" sldId="277"/>
            <ac:spMk id="4" creationId="{ACBBE388-3B37-8C9F-39D4-FAF7A07F5356}"/>
          </ac:spMkLst>
        </pc:spChg>
      </pc:sldChg>
      <pc:sldChg chg="addSp delSp modSp mod">
        <pc:chgData name="Brigitte Baker" userId="08bfa6ab-8f80-4dae-ab20-38229d3f1edb" providerId="ADAL" clId="{94335B5B-7976-4443-ABCD-66F87357412E}" dt="2023-09-12T17:33:04.142" v="88" actId="255"/>
        <pc:sldMkLst>
          <pc:docMk/>
          <pc:sldMk cId="3585370367" sldId="278"/>
        </pc:sldMkLst>
        <pc:spChg chg="add mod">
          <ac:chgData name="Brigitte Baker" userId="08bfa6ab-8f80-4dae-ab20-38229d3f1edb" providerId="ADAL" clId="{94335B5B-7976-4443-ABCD-66F87357412E}" dt="2023-09-12T17:33:04.142" v="88" actId="255"/>
          <ac:spMkLst>
            <pc:docMk/>
            <pc:sldMk cId="3585370367" sldId="278"/>
            <ac:spMk id="2" creationId="{C5FD8804-2FC0-0F52-E90B-96543E2FA650}"/>
          </ac:spMkLst>
        </pc:spChg>
        <pc:spChg chg="add del mod">
          <ac:chgData name="Brigitte Baker" userId="08bfa6ab-8f80-4dae-ab20-38229d3f1edb" providerId="ADAL" clId="{94335B5B-7976-4443-ABCD-66F87357412E}" dt="2023-09-12T17:33:00.365" v="87" actId="767"/>
          <ac:spMkLst>
            <pc:docMk/>
            <pc:sldMk cId="3585370367" sldId="278"/>
            <ac:spMk id="3" creationId="{836C07FA-C4EC-23CA-67D0-D0E166739B78}"/>
          </ac:spMkLst>
        </pc:spChg>
      </pc:sldChg>
      <pc:sldChg chg="addSp modSp mod">
        <pc:chgData name="Brigitte Baker" userId="08bfa6ab-8f80-4dae-ab20-38229d3f1edb" providerId="ADAL" clId="{94335B5B-7976-4443-ABCD-66F87357412E}" dt="2023-09-12T17:33:13.237" v="89" actId="255"/>
        <pc:sldMkLst>
          <pc:docMk/>
          <pc:sldMk cId="1795562668" sldId="280"/>
        </pc:sldMkLst>
        <pc:spChg chg="add mod">
          <ac:chgData name="Brigitte Baker" userId="08bfa6ab-8f80-4dae-ab20-38229d3f1edb" providerId="ADAL" clId="{94335B5B-7976-4443-ABCD-66F87357412E}" dt="2023-09-12T17:33:13.237" v="89" actId="255"/>
          <ac:spMkLst>
            <pc:docMk/>
            <pc:sldMk cId="1795562668" sldId="280"/>
            <ac:spMk id="2" creationId="{C509D561-B483-3DAD-3BBD-255ABEFBB0E1}"/>
          </ac:spMkLst>
        </pc:spChg>
        <pc:spChg chg="mod">
          <ac:chgData name="Brigitte Baker" userId="08bfa6ab-8f80-4dae-ab20-38229d3f1edb" providerId="ADAL" clId="{94335B5B-7976-4443-ABCD-66F87357412E}" dt="2023-09-12T17:29:48.532" v="12" actId="1076"/>
          <ac:spMkLst>
            <pc:docMk/>
            <pc:sldMk cId="1795562668" sldId="280"/>
            <ac:spMk id="3" creationId="{AF166DAD-5F30-F029-1B9D-2460A64F36C0}"/>
          </ac:spMkLst>
        </pc:spChg>
        <pc:picChg chg="mod">
          <ac:chgData name="Brigitte Baker" userId="08bfa6ab-8f80-4dae-ab20-38229d3f1edb" providerId="ADAL" clId="{94335B5B-7976-4443-ABCD-66F87357412E}" dt="2023-09-12T17:29:48.532" v="12" actId="1076"/>
          <ac:picMkLst>
            <pc:docMk/>
            <pc:sldMk cId="1795562668" sldId="280"/>
            <ac:picMk id="7" creationId="{67F4E626-8BD6-AFA3-67B4-DC9F2CB91D4B}"/>
          </ac:picMkLst>
        </pc:picChg>
      </pc:sldChg>
    </pc:docChg>
  </pc:docChgLst>
  <pc:docChgLst>
    <pc:chgData name="Josh Rogers" userId="S::jrogers@cleanpower.org::b596b064-c1cd-4cbf-b38a-804c773619cc" providerId="AD" clId="Web-{99FAEC20-9F2E-4D32-F870-6F2D94C9379F}"/>
    <pc:docChg chg="addSld modSld">
      <pc:chgData name="Josh Rogers" userId="S::jrogers@cleanpower.org::b596b064-c1cd-4cbf-b38a-804c773619cc" providerId="AD" clId="Web-{99FAEC20-9F2E-4D32-F870-6F2D94C9379F}" dt="2023-09-11T12:35:56.341" v="210" actId="14100"/>
      <pc:docMkLst>
        <pc:docMk/>
      </pc:docMkLst>
      <pc:sldChg chg="addSp modSp">
        <pc:chgData name="Josh Rogers" userId="S::jrogers@cleanpower.org::b596b064-c1cd-4cbf-b38a-804c773619cc" providerId="AD" clId="Web-{99FAEC20-9F2E-4D32-F870-6F2D94C9379F}" dt="2023-09-11T12:32:16.288" v="183" actId="14100"/>
        <pc:sldMkLst>
          <pc:docMk/>
          <pc:sldMk cId="122026251" sldId="262"/>
        </pc:sldMkLst>
        <pc:spChg chg="mod">
          <ac:chgData name="Josh Rogers" userId="S::jrogers@cleanpower.org::b596b064-c1cd-4cbf-b38a-804c773619cc" providerId="AD" clId="Web-{99FAEC20-9F2E-4D32-F870-6F2D94C9379F}" dt="2023-09-11T12:32:16.288" v="183" actId="14100"/>
          <ac:spMkLst>
            <pc:docMk/>
            <pc:sldMk cId="122026251" sldId="262"/>
            <ac:spMk id="3" creationId="{C677F7B4-3364-ED53-BF8C-200E70FCE75F}"/>
          </ac:spMkLst>
        </pc:spChg>
        <pc:picChg chg="add mod">
          <ac:chgData name="Josh Rogers" userId="S::jrogers@cleanpower.org::b596b064-c1cd-4cbf-b38a-804c773619cc" providerId="AD" clId="Web-{99FAEC20-9F2E-4D32-F870-6F2D94C9379F}" dt="2023-09-11T12:31:24.192" v="175" actId="1076"/>
          <ac:picMkLst>
            <pc:docMk/>
            <pc:sldMk cId="122026251" sldId="262"/>
            <ac:picMk id="4" creationId="{4E0589CD-4134-29DE-0A49-B6F6D9D5128B}"/>
          </ac:picMkLst>
        </pc:picChg>
      </pc:sldChg>
      <pc:sldChg chg="addSp modSp">
        <pc:chgData name="Josh Rogers" userId="S::jrogers@cleanpower.org::b596b064-c1cd-4cbf-b38a-804c773619cc" providerId="AD" clId="Web-{99FAEC20-9F2E-4D32-F870-6F2D94C9379F}" dt="2023-09-11T12:32:10.866" v="182" actId="14100"/>
        <pc:sldMkLst>
          <pc:docMk/>
          <pc:sldMk cId="1390946542" sldId="263"/>
        </pc:sldMkLst>
        <pc:spChg chg="mod">
          <ac:chgData name="Josh Rogers" userId="S::jrogers@cleanpower.org::b596b064-c1cd-4cbf-b38a-804c773619cc" providerId="AD" clId="Web-{99FAEC20-9F2E-4D32-F870-6F2D94C9379F}" dt="2023-09-11T12:32:10.866" v="182" actId="14100"/>
          <ac:spMkLst>
            <pc:docMk/>
            <pc:sldMk cId="1390946542" sldId="263"/>
            <ac:spMk id="7" creationId="{FAACA408-00F2-0761-1D7C-2D15D08E93D8}"/>
          </ac:spMkLst>
        </pc:spChg>
        <pc:picChg chg="add mod">
          <ac:chgData name="Josh Rogers" userId="S::jrogers@cleanpower.org::b596b064-c1cd-4cbf-b38a-804c773619cc" providerId="AD" clId="Web-{99FAEC20-9F2E-4D32-F870-6F2D94C9379F}" dt="2023-09-11T12:31:19.833" v="174" actId="1076"/>
          <ac:picMkLst>
            <pc:docMk/>
            <pc:sldMk cId="1390946542" sldId="263"/>
            <ac:picMk id="3" creationId="{CBA6C75A-F2D2-DFFE-1D23-FEA87BFC3DF3}"/>
          </ac:picMkLst>
        </pc:picChg>
      </pc:sldChg>
      <pc:sldChg chg="addSp delSp modSp">
        <pc:chgData name="Josh Rogers" userId="S::jrogers@cleanpower.org::b596b064-c1cd-4cbf-b38a-804c773619cc" providerId="AD" clId="Web-{99FAEC20-9F2E-4D32-F870-6F2D94C9379F}" dt="2023-09-11T12:35:05.605" v="206"/>
        <pc:sldMkLst>
          <pc:docMk/>
          <pc:sldMk cId="59314006" sldId="272"/>
        </pc:sldMkLst>
        <pc:picChg chg="mod">
          <ac:chgData name="Josh Rogers" userId="S::jrogers@cleanpower.org::b596b064-c1cd-4cbf-b38a-804c773619cc" providerId="AD" clId="Web-{99FAEC20-9F2E-4D32-F870-6F2D94C9379F}" dt="2023-09-11T12:34:13.525" v="201" actId="1076"/>
          <ac:picMkLst>
            <pc:docMk/>
            <pc:sldMk cId="59314006" sldId="272"/>
            <ac:picMk id="5" creationId="{EDFB1913-9ED2-DB10-0758-BD74FB34334D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33:31.587" v="195"/>
          <ac:picMkLst>
            <pc:docMk/>
            <pc:sldMk cId="59314006" sldId="272"/>
            <ac:picMk id="6" creationId="{7572AE6A-BCC0-86C3-F437-FB2282A02335}"/>
          </ac:picMkLst>
        </pc:picChg>
        <pc:picChg chg="add mod ord">
          <ac:chgData name="Josh Rogers" userId="S::jrogers@cleanpower.org::b596b064-c1cd-4cbf-b38a-804c773619cc" providerId="AD" clId="Web-{99FAEC20-9F2E-4D32-F870-6F2D94C9379F}" dt="2023-09-11T12:35:05.605" v="206"/>
          <ac:picMkLst>
            <pc:docMk/>
            <pc:sldMk cId="59314006" sldId="272"/>
            <ac:picMk id="7" creationId="{7A0F1216-6A91-5BB0-4A9E-E24C6183C74C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27:08.967" v="151"/>
          <ac:picMkLst>
            <pc:docMk/>
            <pc:sldMk cId="59314006" sldId="272"/>
            <ac:picMk id="8" creationId="{CE4CCE51-D77F-CB21-B0B9-7CF22395E00C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33:32.665" v="196"/>
          <ac:picMkLst>
            <pc:docMk/>
            <pc:sldMk cId="59314006" sldId="272"/>
            <ac:picMk id="9" creationId="{9FC4D946-7719-6A49-F60B-D178422FA136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33:33.305" v="197"/>
          <ac:picMkLst>
            <pc:docMk/>
            <pc:sldMk cId="59314006" sldId="272"/>
            <ac:picMk id="10" creationId="{C3D7FBF5-D71B-5FC0-C08A-E1DBD9398E21}"/>
          </ac:picMkLst>
        </pc:picChg>
      </pc:sldChg>
      <pc:sldChg chg="addSp modSp">
        <pc:chgData name="Josh Rogers" userId="S::jrogers@cleanpower.org::b596b064-c1cd-4cbf-b38a-804c773619cc" providerId="AD" clId="Web-{99FAEC20-9F2E-4D32-F870-6F2D94C9379F}" dt="2023-09-11T12:32:03.709" v="181" actId="14100"/>
        <pc:sldMkLst>
          <pc:docMk/>
          <pc:sldMk cId="3749893845" sldId="273"/>
        </pc:sldMkLst>
        <pc:spChg chg="mod">
          <ac:chgData name="Josh Rogers" userId="S::jrogers@cleanpower.org::b596b064-c1cd-4cbf-b38a-804c773619cc" providerId="AD" clId="Web-{99FAEC20-9F2E-4D32-F870-6F2D94C9379F}" dt="2023-09-11T12:32:03.709" v="181" actId="14100"/>
          <ac:spMkLst>
            <pc:docMk/>
            <pc:sldMk cId="3749893845" sldId="273"/>
            <ac:spMk id="11" creationId="{84706CBC-EC98-771D-8993-691B0243A443}"/>
          </ac:spMkLst>
        </pc:spChg>
        <pc:picChg chg="add mod">
          <ac:chgData name="Josh Rogers" userId="S::jrogers@cleanpower.org::b596b064-c1cd-4cbf-b38a-804c773619cc" providerId="AD" clId="Web-{99FAEC20-9F2E-4D32-F870-6F2D94C9379F}" dt="2023-09-11T12:31:29.333" v="176" actId="1076"/>
          <ac:picMkLst>
            <pc:docMk/>
            <pc:sldMk cId="3749893845" sldId="273"/>
            <ac:picMk id="2" creationId="{C688BE94-6E68-255E-C870-663A26B2C999}"/>
          </ac:picMkLst>
        </pc:picChg>
      </pc:sldChg>
      <pc:sldChg chg="addSp delSp modSp">
        <pc:chgData name="Josh Rogers" userId="S::jrogers@cleanpower.org::b596b064-c1cd-4cbf-b38a-804c773619cc" providerId="AD" clId="Web-{99FAEC20-9F2E-4D32-F870-6F2D94C9379F}" dt="2023-09-11T12:31:58.787" v="180" actId="14100"/>
        <pc:sldMkLst>
          <pc:docMk/>
          <pc:sldMk cId="3585370367" sldId="278"/>
        </pc:sldMkLst>
        <pc:spChg chg="mod">
          <ac:chgData name="Josh Rogers" userId="S::jrogers@cleanpower.org::b596b064-c1cd-4cbf-b38a-804c773619cc" providerId="AD" clId="Web-{99FAEC20-9F2E-4D32-F870-6F2D94C9379F}" dt="2023-09-11T12:31:58.787" v="180" actId="14100"/>
          <ac:spMkLst>
            <pc:docMk/>
            <pc:sldMk cId="3585370367" sldId="278"/>
            <ac:spMk id="7" creationId="{DE5B4786-3EA8-7743-F032-DCC33C12885E}"/>
          </ac:spMkLst>
        </pc:spChg>
        <pc:picChg chg="add del mod">
          <ac:chgData name="Josh Rogers" userId="S::jrogers@cleanpower.org::b596b064-c1cd-4cbf-b38a-804c773619cc" providerId="AD" clId="Web-{99FAEC20-9F2E-4D32-F870-6F2D94C9379F}" dt="2023-09-11T12:29:09.189" v="165"/>
          <ac:picMkLst>
            <pc:docMk/>
            <pc:sldMk cId="3585370367" sldId="278"/>
            <ac:picMk id="3" creationId="{4F2BFDC1-4F64-0098-7E1F-9D9D712D69E9}"/>
          </ac:picMkLst>
        </pc:picChg>
        <pc:picChg chg="add mod">
          <ac:chgData name="Josh Rogers" userId="S::jrogers@cleanpower.org::b596b064-c1cd-4cbf-b38a-804c773619cc" providerId="AD" clId="Web-{99FAEC20-9F2E-4D32-F870-6F2D94C9379F}" dt="2023-09-11T12:31:35.958" v="177" actId="1076"/>
          <ac:picMkLst>
            <pc:docMk/>
            <pc:sldMk cId="3585370367" sldId="278"/>
            <ac:picMk id="4" creationId="{D7B6BE8C-51CD-8D3A-E6AD-CEDB8D34C686}"/>
          </ac:picMkLst>
        </pc:picChg>
      </pc:sldChg>
      <pc:sldChg chg="addSp modSp">
        <pc:chgData name="Josh Rogers" userId="S::jrogers@cleanpower.org::b596b064-c1cd-4cbf-b38a-804c773619cc" providerId="AD" clId="Web-{99FAEC20-9F2E-4D32-F870-6F2D94C9379F}" dt="2023-09-11T12:33:23.602" v="194" actId="1076"/>
        <pc:sldMkLst>
          <pc:docMk/>
          <pc:sldMk cId="3263278135" sldId="279"/>
        </pc:sldMkLst>
        <pc:spChg chg="mod">
          <ac:chgData name="Josh Rogers" userId="S::jrogers@cleanpower.org::b596b064-c1cd-4cbf-b38a-804c773619cc" providerId="AD" clId="Web-{99FAEC20-9F2E-4D32-F870-6F2D94C9379F}" dt="2023-09-11T12:32:54.179" v="187" actId="14100"/>
          <ac:spMkLst>
            <pc:docMk/>
            <pc:sldMk cId="3263278135" sldId="279"/>
            <ac:spMk id="6" creationId="{E1D54C62-B562-6602-B33E-403062730092}"/>
          </ac:spMkLst>
        </pc:spChg>
        <pc:picChg chg="add mod">
          <ac:chgData name="Josh Rogers" userId="S::jrogers@cleanpower.org::b596b064-c1cd-4cbf-b38a-804c773619cc" providerId="AD" clId="Web-{99FAEC20-9F2E-4D32-F870-6F2D94C9379F}" dt="2023-09-11T12:33:23.602" v="194" actId="1076"/>
          <ac:picMkLst>
            <pc:docMk/>
            <pc:sldMk cId="3263278135" sldId="279"/>
            <ac:picMk id="2" creationId="{B412281E-8126-93D5-FE36-CFF3112C72F4}"/>
          </ac:picMkLst>
        </pc:picChg>
      </pc:sldChg>
      <pc:sldChg chg="addSp delSp modSp new">
        <pc:chgData name="Josh Rogers" userId="S::jrogers@cleanpower.org::b596b064-c1cd-4cbf-b38a-804c773619cc" providerId="AD" clId="Web-{99FAEC20-9F2E-4D32-F870-6F2D94C9379F}" dt="2023-09-11T12:35:56.341" v="210" actId="14100"/>
        <pc:sldMkLst>
          <pc:docMk/>
          <pc:sldMk cId="1795562668" sldId="280"/>
        </pc:sldMkLst>
        <pc:spChg chg="del mod">
          <ac:chgData name="Josh Rogers" userId="S::jrogers@cleanpower.org::b596b064-c1cd-4cbf-b38a-804c773619cc" providerId="AD" clId="Web-{99FAEC20-9F2E-4D32-F870-6F2D94C9379F}" dt="2023-09-11T12:19:22.282" v="24"/>
          <ac:spMkLst>
            <pc:docMk/>
            <pc:sldMk cId="1795562668" sldId="280"/>
            <ac:spMk id="2" creationId="{EDA90B51-B8AB-A2C0-4C4A-2687029CF88E}"/>
          </ac:spMkLst>
        </pc:spChg>
        <pc:spChg chg="mod">
          <ac:chgData name="Josh Rogers" userId="S::jrogers@cleanpower.org::b596b064-c1cd-4cbf-b38a-804c773619cc" providerId="AD" clId="Web-{99FAEC20-9F2E-4D32-F870-6F2D94C9379F}" dt="2023-09-11T12:35:56.341" v="210" actId="14100"/>
          <ac:spMkLst>
            <pc:docMk/>
            <pc:sldMk cId="1795562668" sldId="280"/>
            <ac:spMk id="3" creationId="{AF166DAD-5F30-F029-1B9D-2460A64F36C0}"/>
          </ac:spMkLst>
        </pc:spChg>
        <pc:picChg chg="add del mod">
          <ac:chgData name="Josh Rogers" userId="S::jrogers@cleanpower.org::b596b064-c1cd-4cbf-b38a-804c773619cc" providerId="AD" clId="Web-{99FAEC20-9F2E-4D32-F870-6F2D94C9379F}" dt="2023-09-11T12:15:48.416" v="2"/>
          <ac:picMkLst>
            <pc:docMk/>
            <pc:sldMk cId="1795562668" sldId="280"/>
            <ac:picMk id="4" creationId="{5A3B76D6-7A06-ADD5-6D60-565C514F6AFF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16:43.996" v="6"/>
          <ac:picMkLst>
            <pc:docMk/>
            <pc:sldMk cId="1795562668" sldId="280"/>
            <ac:picMk id="5" creationId="{2D44ADF5-69C2-589C-6FE6-0FBE768F6366}"/>
          </ac:picMkLst>
        </pc:picChg>
        <pc:picChg chg="add del mod">
          <ac:chgData name="Josh Rogers" userId="S::jrogers@cleanpower.org::b596b064-c1cd-4cbf-b38a-804c773619cc" providerId="AD" clId="Web-{99FAEC20-9F2E-4D32-F870-6F2D94C9379F}" dt="2023-09-11T12:16:54.403" v="8"/>
          <ac:picMkLst>
            <pc:docMk/>
            <pc:sldMk cId="1795562668" sldId="280"/>
            <ac:picMk id="6" creationId="{82A34972-3877-D504-AB40-31C57AE58F25}"/>
          </ac:picMkLst>
        </pc:picChg>
        <pc:picChg chg="add mod">
          <ac:chgData name="Josh Rogers" userId="S::jrogers@cleanpower.org::b596b064-c1cd-4cbf-b38a-804c773619cc" providerId="AD" clId="Web-{99FAEC20-9F2E-4D32-F870-6F2D94C9379F}" dt="2023-09-11T12:35:47.294" v="209" actId="1076"/>
          <ac:picMkLst>
            <pc:docMk/>
            <pc:sldMk cId="1795562668" sldId="280"/>
            <ac:picMk id="7" creationId="{67F4E626-8BD6-AFA3-67B4-DC9F2CB91D4B}"/>
          </ac:picMkLst>
        </pc:picChg>
      </pc:sldChg>
    </pc:docChg>
  </pc:docChgLst>
  <pc:docChgLst>
    <pc:chgData name="Dianna Cardenas" userId="S::dcardenas@cleanpower.org::813fffe8-7656-42f6-b189-cf77de1aec5f" providerId="AD" clId="Web-{EDF782A3-CA40-E384-574B-0F7E2D5A3900}"/>
    <pc:docChg chg="sldOrd">
      <pc:chgData name="Dianna Cardenas" userId="S::dcardenas@cleanpower.org::813fffe8-7656-42f6-b189-cf77de1aec5f" providerId="AD" clId="Web-{EDF782A3-CA40-E384-574B-0F7E2D5A3900}" dt="2023-09-14T20:03:26.401" v="0"/>
      <pc:docMkLst>
        <pc:docMk/>
      </pc:docMkLst>
      <pc:sldChg chg="ord">
        <pc:chgData name="Dianna Cardenas" userId="S::dcardenas@cleanpower.org::813fffe8-7656-42f6-b189-cf77de1aec5f" providerId="AD" clId="Web-{EDF782A3-CA40-E384-574B-0F7E2D5A3900}" dt="2023-09-14T20:03:26.401" v="0"/>
        <pc:sldMkLst>
          <pc:docMk/>
          <pc:sldMk cId="3749893845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40B53E-25EC-BA48-9BC3-2CAC4D67B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ADC6D-1F33-AA49-A284-1874EED806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76B1-8C54-974A-9EE6-EF3ADD4D98B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199CF-DBE1-AD4C-80C2-5B8CB37222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2E0B1-432E-1040-83EC-CD209487F5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AB00-8EF9-A845-9FFE-80BEB6183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6447-092D-7746-B985-85F6B86DC305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C53A-0A9E-7344-A40D-44104F54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12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708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15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Sol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6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Transmis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4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_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00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_Stor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110-BAB2-8B4A-D866-54F4B1BB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691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8518-0A2F-6858-F2E7-230B58502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277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94ECA3-2F5C-A6B1-21FB-1F31F0E64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37022"/>
            <a:ext cx="7620000" cy="3886200"/>
          </a:xfrm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37D153-71EC-EE29-B373-CD590D4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7620000" cy="890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6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_Wi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94ECA3-2F5C-A6B1-21FB-1F31F0E640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737022"/>
            <a:ext cx="7620000" cy="3886200"/>
          </a:xfrm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37D153-71EC-EE29-B373-CD590D4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00"/>
            <a:ext cx="7620000" cy="890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6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8FC8F-F80D-F948-9455-FB7443BC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61C8-90F9-78EE-2299-FE1982B1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35E3-98F4-D9AE-5E72-376556B32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68AC-9851-CCA3-2049-667CB213C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BA9C-3BD8-484B-B9CF-997D0E99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6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vron arrows outline">
            <a:extLst>
              <a:ext uri="{FF2B5EF4-FFF2-40B4-BE49-F238E27FC236}">
                <a16:creationId xmlns:a16="http://schemas.microsoft.com/office/drawing/2014/main" id="{7A0F1216-6A91-5BB0-4A9E-E24C6183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2040000">
            <a:off x="8140890" y="1054505"/>
            <a:ext cx="4584880" cy="4584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5793E-5308-8949-9C62-76A6DF9D0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 Light"/>
                <a:cs typeface="Calibri Light"/>
              </a:rPr>
              <a:t>Human Performance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58C6D-BB8D-C84C-AD55-E41BEEE51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2023 Workforce Safety Campaign</a:t>
            </a:r>
            <a:endParaRPr lang="en-US" sz="3200" dirty="0"/>
          </a:p>
        </p:txBody>
      </p:sp>
      <p:pic>
        <p:nvPicPr>
          <p:cNvPr id="5" name="Graphic 4" descr="Construction worker male with solid fill">
            <a:extLst>
              <a:ext uri="{FF2B5EF4-FFF2-40B4-BE49-F238E27FC236}">
                <a16:creationId xmlns:a16="http://schemas.microsoft.com/office/drawing/2014/main" id="{EDFB1913-9ED2-DB10-0758-BD74FB34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619" y="3865942"/>
            <a:ext cx="3232597" cy="3232597"/>
          </a:xfrm>
          <a:prstGeom prst="rect">
            <a:avLst/>
          </a:prstGeom>
        </p:spPr>
      </p:pic>
      <p:pic>
        <p:nvPicPr>
          <p:cNvPr id="4" name="Graphic 3" descr="Construction worker female with solid fill">
            <a:extLst>
              <a:ext uri="{FF2B5EF4-FFF2-40B4-BE49-F238E27FC236}">
                <a16:creationId xmlns:a16="http://schemas.microsoft.com/office/drawing/2014/main" id="{E9921126-BDE0-D4C5-254B-C89E796F2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1224" y="3862589"/>
            <a:ext cx="3264793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A9CD-6A80-07D7-A8A4-1585034A8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968" y="1605320"/>
            <a:ext cx="10665131" cy="1585095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/>
              </a:rPr>
              <a:t>What is Human Performance &amp; </a:t>
            </a:r>
            <a:br>
              <a:rPr lang="en-US" sz="4800" dirty="0">
                <a:cs typeface="Calibri"/>
              </a:rPr>
            </a:br>
            <a:r>
              <a:rPr lang="en-US" sz="4800" dirty="0">
                <a:cs typeface="Calibri"/>
              </a:rPr>
              <a:t>Why is it Important?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2442-6468-2DC0-E08D-13C97EBD2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90" y="3602038"/>
            <a:ext cx="8945860" cy="262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cs typeface="Calibri"/>
              </a:rPr>
              <a:t>What</a:t>
            </a:r>
            <a:r>
              <a:rPr lang="en-US" sz="2200" dirty="0">
                <a:cs typeface="Calibri"/>
              </a:rPr>
              <a:t> - Human Performance is an aspect of risk management that addresses organizational, leader and individual performance as factors that either lead to or prevent errors and their events.  </a:t>
            </a:r>
          </a:p>
          <a:p>
            <a:endParaRPr lang="en-US" sz="2200" dirty="0">
              <a:cs typeface="Calibri"/>
            </a:endParaRPr>
          </a:p>
          <a:p>
            <a:r>
              <a:rPr lang="en-US" sz="2200" b="1" dirty="0">
                <a:cs typeface="Calibri"/>
              </a:rPr>
              <a:t>Why</a:t>
            </a:r>
            <a:r>
              <a:rPr lang="en-US" sz="2200" dirty="0">
                <a:cs typeface="Calibri"/>
              </a:rPr>
              <a:t> – The objective of human performance is to identify and address human error and its negative consequences on people, processes, work environment, an organization or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7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1748-811A-DB3E-775F-8507A419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62" y="1122363"/>
            <a:ext cx="11414841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Principles of Human Performance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3EFAF-5A60-F766-B350-93C552281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420" y="3048974"/>
            <a:ext cx="8285775" cy="33149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People are fallible, even the most experienced and qualified people make mistakes.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How you initially respond and react to failure or potential failure affects or determines future performance.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Error-Likely situations and conditions are predictable, manageable and preventable.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Individual performance is influenced by organizational values, systems and engagement.</a:t>
            </a:r>
          </a:p>
          <a:p>
            <a:pPr marL="342900" indent="-342900">
              <a:buChar char="•"/>
            </a:pPr>
            <a:r>
              <a:rPr lang="en-US" dirty="0">
                <a:cs typeface="Calibri"/>
              </a:rPr>
              <a:t>Establishing a psychologically safe workplace culture is imperative to learning and improving.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BE388-3B37-8C9F-39D4-FAF7A07F5356}"/>
              </a:ext>
            </a:extLst>
          </p:cNvPr>
          <p:cNvSpPr txBox="1"/>
          <p:nvPr/>
        </p:nvSpPr>
        <p:spPr>
          <a:xfrm>
            <a:off x="10608527" y="6611779"/>
            <a:ext cx="158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Enel</a:t>
            </a:r>
          </a:p>
        </p:txBody>
      </p:sp>
    </p:spTree>
    <p:extLst>
      <p:ext uri="{BB962C8B-B14F-4D97-AF65-F5344CB8AC3E}">
        <p14:creationId xmlns:p14="http://schemas.microsoft.com/office/powerpoint/2010/main" val="310727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5ACD-84F3-D1DD-0554-5436EDF48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Examples of Error Likely Situations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7F7B4-3364-ED53-BF8C-200E70FC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388" y="2778587"/>
            <a:ext cx="9864344" cy="3659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Task Demands 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Time Pressure (in a hurry)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Simultaneous, Repetitive and/or multiple complex tasks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New technique/process – Unfamiliar with task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Critical steps w/ single layer of defense or weak defenses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Vague or incomplete instruction/procedural steps (micro-task)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Lack of or unclear standards (macro-view)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Tool/Equipment Availability</a:t>
            </a:r>
          </a:p>
        </p:txBody>
      </p:sp>
      <p:pic>
        <p:nvPicPr>
          <p:cNvPr id="4" name="Graphic 1" descr="Clipboard outline">
            <a:extLst>
              <a:ext uri="{FF2B5EF4-FFF2-40B4-BE49-F238E27FC236}">
                <a16:creationId xmlns:a16="http://schemas.microsoft.com/office/drawing/2014/main" id="{4E0589CD-4134-29DE-0A49-B6F6D9D5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170" y="2774593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23EA5E4-3602-13E7-DC07-27497EEC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Examples of Error Likely Situations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706CBC-EC98-771D-8993-691B0243A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120" y="2767855"/>
            <a:ext cx="9853612" cy="3669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Individual Capabilities</a:t>
            </a:r>
            <a:endParaRPr lang="en-US" dirty="0"/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>
                <a:solidFill>
                  <a:srgbClr val="005B93"/>
                </a:solidFill>
                <a:cs typeface="Calibri"/>
              </a:rPr>
              <a:t>Unfamiliar with, or first-time performing task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Lack of knowledge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New technique not used before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Lack of proficiency or experience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Indistinct problem-solving skills</a:t>
            </a:r>
            <a:endParaRPr lang="en-US" dirty="0"/>
          </a:p>
        </p:txBody>
      </p:sp>
      <p:pic>
        <p:nvPicPr>
          <p:cNvPr id="2" name="Graphic 1" descr="Completed outline">
            <a:extLst>
              <a:ext uri="{FF2B5EF4-FFF2-40B4-BE49-F238E27FC236}">
                <a16:creationId xmlns:a16="http://schemas.microsoft.com/office/drawing/2014/main" id="{C688BE94-6E68-255E-C870-663A26B2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524" y="2606228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9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36429C-B7D3-2411-E93F-09B4B8165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Examples of Error Likely Situations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ACA408-00F2-0761-1D7C-2D15D08E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120" y="2767855"/>
            <a:ext cx="9853612" cy="3669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Work</a:t>
            </a:r>
            <a:r>
              <a:rPr lang="en-US" dirty="0">
                <a:solidFill>
                  <a:srgbClr val="005B93"/>
                </a:solidFill>
                <a:cs typeface="Calibri"/>
              </a:rPr>
              <a:t> Environment 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Distractions/interruptions – Upset Conditions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Confusing displays, controls, signs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Similar or “look-alike” equipment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Unexpected equipment/weather conditions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Personality conflicts</a:t>
            </a:r>
          </a:p>
          <a:p>
            <a:pPr marL="1200150" indent="-5143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Unclear goals, roles, or responsibilities</a:t>
            </a:r>
            <a:endParaRPr lang="en-US" dirty="0">
              <a:cs typeface="Calibri"/>
            </a:endParaRPr>
          </a:p>
        </p:txBody>
      </p:sp>
      <p:pic>
        <p:nvPicPr>
          <p:cNvPr id="3" name="Graphic 2" descr="Traffic cone with solid fill">
            <a:extLst>
              <a:ext uri="{FF2B5EF4-FFF2-40B4-BE49-F238E27FC236}">
                <a16:creationId xmlns:a16="http://schemas.microsoft.com/office/drawing/2014/main" id="{CBA6C75A-F2D2-DFFE-1D23-FEA87BFC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878" y="2759836"/>
            <a:ext cx="1300766" cy="1300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25F27-2AC3-D330-B2C1-FEBD5BA4CEFE}"/>
              </a:ext>
            </a:extLst>
          </p:cNvPr>
          <p:cNvSpPr txBox="1"/>
          <p:nvPr/>
        </p:nvSpPr>
        <p:spPr>
          <a:xfrm>
            <a:off x="8587409" y="6611779"/>
            <a:ext cx="3604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EDP Renewables North America, LLC</a:t>
            </a:r>
          </a:p>
        </p:txBody>
      </p:sp>
    </p:spTree>
    <p:extLst>
      <p:ext uri="{BB962C8B-B14F-4D97-AF65-F5344CB8AC3E}">
        <p14:creationId xmlns:p14="http://schemas.microsoft.com/office/powerpoint/2010/main" val="139094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53E4DF-35B4-59AB-7B24-96B42051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122363"/>
            <a:ext cx="11156744" cy="1650181"/>
          </a:xfrm>
        </p:spPr>
        <p:txBody>
          <a:bodyPr/>
          <a:lstStyle/>
          <a:p>
            <a:r>
              <a:rPr lang="en-US" dirty="0">
                <a:cs typeface="Calibri"/>
              </a:rPr>
              <a:t>Examples of Error Likely Situations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E5B4786-3EA8-7743-F032-DCC33C12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98" y="2767855"/>
            <a:ext cx="9993134" cy="3669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Human Influences </a:t>
            </a:r>
            <a:endParaRPr lang="en-US" dirty="0"/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Stress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Habit patterns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Assumptions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Complacency/overconfidence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Mind-set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Inaccurate risk perception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Emotional Intelligence (EQ) </a:t>
            </a:r>
          </a:p>
          <a:p>
            <a:pPr marL="1257300" indent="-628650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5B93"/>
                </a:solidFill>
                <a:cs typeface="Calibri"/>
              </a:rPr>
              <a:t>Language barrier or other gaps in communication</a:t>
            </a:r>
            <a:endParaRPr lang="en-US" dirty="0"/>
          </a:p>
        </p:txBody>
      </p:sp>
      <p:pic>
        <p:nvPicPr>
          <p:cNvPr id="4" name="Graphic 3" descr="Electrician male outline">
            <a:extLst>
              <a:ext uri="{FF2B5EF4-FFF2-40B4-BE49-F238E27FC236}">
                <a16:creationId xmlns:a16="http://schemas.microsoft.com/office/drawing/2014/main" id="{D7B6BE8C-51CD-8D3A-E6AD-CEDB8D34C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194" y="2767885"/>
            <a:ext cx="1161245" cy="1150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D8804-2FC0-0F52-E90B-96543E2FA650}"/>
              </a:ext>
            </a:extLst>
          </p:cNvPr>
          <p:cNvSpPr txBox="1"/>
          <p:nvPr/>
        </p:nvSpPr>
        <p:spPr>
          <a:xfrm>
            <a:off x="8587409" y="6611779"/>
            <a:ext cx="3604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EDP Renewables North America, LLC</a:t>
            </a:r>
          </a:p>
        </p:txBody>
      </p:sp>
    </p:spTree>
    <p:extLst>
      <p:ext uri="{BB962C8B-B14F-4D97-AF65-F5344CB8AC3E}">
        <p14:creationId xmlns:p14="http://schemas.microsoft.com/office/powerpoint/2010/main" val="358537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D54C62-B562-6602-B33E-403062730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37" y="1122363"/>
            <a:ext cx="11425053" cy="1650181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Tools to Avoid Error Likely Situations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5C4311-C4D5-3055-7EFB-E8EBB20BE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2" y="3493694"/>
            <a:ext cx="5213586" cy="294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Pre-job briefing</a:t>
            </a:r>
            <a:endParaRPr lang="en-US"/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Job site review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Post-job review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Procedure use and adherence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>
                <a:solidFill>
                  <a:srgbClr val="005B93"/>
                </a:solidFill>
                <a:cs typeface="Calibri"/>
              </a:rPr>
              <a:t>Place keeping</a:t>
            </a:r>
          </a:p>
          <a:p>
            <a:pPr marL="1257300" indent="-628650">
              <a:lnSpc>
                <a:spcPct val="80000"/>
              </a:lnSpc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Stop when unsure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DFA9CB-8236-3581-5AA8-ABC98C3C0513}"/>
              </a:ext>
            </a:extLst>
          </p:cNvPr>
          <p:cNvSpPr txBox="1">
            <a:spLocks/>
          </p:cNvSpPr>
          <p:nvPr/>
        </p:nvSpPr>
        <p:spPr>
          <a:xfrm>
            <a:off x="5154562" y="3423356"/>
            <a:ext cx="5213586" cy="3014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Self-check with verbalization</a:t>
            </a:r>
            <a:endParaRPr lang="en-US" dirty="0"/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Peer-checking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Three-way communication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Questioning Attitude</a:t>
            </a:r>
          </a:p>
          <a:p>
            <a:pPr marL="1257300" indent="-628650">
              <a:lnSpc>
                <a:spcPct val="80000"/>
              </a:lnSpc>
              <a:buFont typeface="Wingdings"/>
              <a:buChar char="ü"/>
            </a:pPr>
            <a:r>
              <a:rPr lang="en-US" dirty="0">
                <a:solidFill>
                  <a:srgbClr val="005B93"/>
                </a:solidFill>
                <a:cs typeface="Calibri"/>
              </a:rPr>
              <a:t>Flagging and operational barriers</a:t>
            </a:r>
          </a:p>
          <a:p>
            <a:pPr marL="1257300" indent="-628650">
              <a:buFont typeface="Wingdings"/>
              <a:buChar char="ü"/>
            </a:pPr>
            <a:endParaRPr lang="en-US" dirty="0">
              <a:cs typeface="Calibri"/>
            </a:endParaRPr>
          </a:p>
        </p:txBody>
      </p:sp>
      <p:pic>
        <p:nvPicPr>
          <p:cNvPr id="2" name="Graphic 1" descr="Tools with solid fill">
            <a:extLst>
              <a:ext uri="{FF2B5EF4-FFF2-40B4-BE49-F238E27FC236}">
                <a16:creationId xmlns:a16="http://schemas.microsoft.com/office/drawing/2014/main" id="{B412281E-8126-93D5-FE36-CFF3112C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575" y="492616"/>
            <a:ext cx="1225639" cy="12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166DAD-5F30-F029-1B9D-2460A64F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991" y="1713137"/>
            <a:ext cx="522468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By focusing on error likely situations and identifying Human Performance tools to mitigate risks we all can improve safety in clean energy!</a:t>
            </a:r>
            <a:endParaRPr lang="en-US" dirty="0"/>
          </a:p>
        </p:txBody>
      </p:sp>
      <p:pic>
        <p:nvPicPr>
          <p:cNvPr id="7" name="Picture 6" descr="A white hard hat with blue text&#10;&#10;Description automatically generated">
            <a:extLst>
              <a:ext uri="{FF2B5EF4-FFF2-40B4-BE49-F238E27FC236}">
                <a16:creationId xmlns:a16="http://schemas.microsoft.com/office/drawing/2014/main" id="{67F4E626-8BD6-AFA3-67B4-DC9F2CB9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95" y="2319635"/>
            <a:ext cx="4544880" cy="4526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9D561-B483-3DAD-3BBD-255ABEFBB0E1}"/>
              </a:ext>
            </a:extLst>
          </p:cNvPr>
          <p:cNvSpPr txBox="1"/>
          <p:nvPr/>
        </p:nvSpPr>
        <p:spPr>
          <a:xfrm>
            <a:off x="10608527" y="6611779"/>
            <a:ext cx="1583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Photo credit: Enel</a:t>
            </a:r>
          </a:p>
        </p:txBody>
      </p:sp>
    </p:spTree>
    <p:extLst>
      <p:ext uri="{BB962C8B-B14F-4D97-AF65-F5344CB8AC3E}">
        <p14:creationId xmlns:p14="http://schemas.microsoft.com/office/powerpoint/2010/main" val="1795562668"/>
      </p:ext>
    </p:extLst>
  </p:cSld>
  <p:clrMapOvr>
    <a:masterClrMapping/>
  </p:clrMapOvr>
</p:sld>
</file>

<file path=ppt/theme/theme1.xml><?xml version="1.0" encoding="utf-8"?>
<a:theme xmlns:a="http://schemas.openxmlformats.org/drawingml/2006/main" name="ACP_Theme">
  <a:themeElements>
    <a:clrScheme name="ACP Colors">
      <a:dk1>
        <a:srgbClr val="005B93"/>
      </a:dk1>
      <a:lt1>
        <a:srgbClr val="FFFFFF"/>
      </a:lt1>
      <a:dk2>
        <a:srgbClr val="44546A"/>
      </a:dk2>
      <a:lt2>
        <a:srgbClr val="E7E6E6"/>
      </a:lt2>
      <a:accent1>
        <a:srgbClr val="005B93"/>
      </a:accent1>
      <a:accent2>
        <a:srgbClr val="00B5EF"/>
      </a:accent2>
      <a:accent3>
        <a:srgbClr val="933C91"/>
      </a:accent3>
      <a:accent4>
        <a:srgbClr val="58B947"/>
      </a:accent4>
      <a:accent5>
        <a:srgbClr val="FDB71A"/>
      </a:accent5>
      <a:accent6>
        <a:srgbClr val="EEE824"/>
      </a:accent6>
      <a:hlink>
        <a:srgbClr val="495965"/>
      </a:hlink>
      <a:folHlink>
        <a:srgbClr val="005B9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P_Theme" id="{BA0F197C-81BB-564F-9248-FFE7785A3005}" vid="{061589D0-3C99-7844-924C-05A18E635C1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653d4b-42d2-4a1f-a71c-191a380f8767" xsi:nil="true"/>
    <lcf76f155ced4ddcb4097134ff3c332f xmlns="bdef392a-1f9c-4a96-a356-510d148646e3">
      <Terms xmlns="http://schemas.microsoft.com/office/infopath/2007/PartnerControls"/>
    </lcf76f155ced4ddcb4097134ff3c332f>
    <SharedWithUsers xmlns="19653d4b-42d2-4a1f-a71c-191a380f8767">
      <UserInfo>
        <DisplayName>Josh Rogers</DisplayName>
        <AccountId>170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AC50860E3E4CAC8A91904BF5516D" ma:contentTypeVersion="17" ma:contentTypeDescription="Create a new document." ma:contentTypeScope="" ma:versionID="645f1a8edbba7a1ae7912fcac9d501be">
  <xsd:schema xmlns:xsd="http://www.w3.org/2001/XMLSchema" xmlns:xs="http://www.w3.org/2001/XMLSchema" xmlns:p="http://schemas.microsoft.com/office/2006/metadata/properties" xmlns:ns2="bdef392a-1f9c-4a96-a356-510d148646e3" xmlns:ns3="19653d4b-42d2-4a1f-a71c-191a380f8767" targetNamespace="http://schemas.microsoft.com/office/2006/metadata/properties" ma:root="true" ma:fieldsID="3035767b38a68345a142d472544a4e71" ns2:_="" ns3:_="">
    <xsd:import namespace="bdef392a-1f9c-4a96-a356-510d148646e3"/>
    <xsd:import namespace="19653d4b-42d2-4a1f-a71c-191a380f8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f392a-1f9c-4a96-a356-510d14864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6af45c3-45f6-4d08-bef1-8815819cb1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53d4b-42d2-4a1f-a71c-191a380f876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4086353-38bb-4397-a75b-9efa89c614aa}" ma:internalName="TaxCatchAll" ma:showField="CatchAllData" ma:web="19653d4b-42d2-4a1f-a71c-191a380f8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9CC11-05D2-42ED-A093-D44BECAF216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bdef392a-1f9c-4a96-a356-510d148646e3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19653d4b-42d2-4a1f-a71c-191a380f8767"/>
  </ds:schemaRefs>
</ds:datastoreItem>
</file>

<file path=customXml/itemProps2.xml><?xml version="1.0" encoding="utf-8"?>
<ds:datastoreItem xmlns:ds="http://schemas.openxmlformats.org/officeDocument/2006/customXml" ds:itemID="{6954227B-37BF-4F0B-8BA3-56C3B46537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ef392a-1f9c-4a96-a356-510d148646e3"/>
    <ds:schemaRef ds:uri="19653d4b-42d2-4a1f-a71c-191a380f8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B2D97-9DD5-43D0-BE7D-8CFCD0AA3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396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ACP_Theme</vt:lpstr>
      <vt:lpstr>office theme</vt:lpstr>
      <vt:lpstr>Human Performance</vt:lpstr>
      <vt:lpstr>What is Human Performance &amp;  Why is it Important?</vt:lpstr>
      <vt:lpstr>Principles of Human Performance</vt:lpstr>
      <vt:lpstr>Examples of Error Likely Situations</vt:lpstr>
      <vt:lpstr>Examples of Error Likely Situations</vt:lpstr>
      <vt:lpstr>Examples of Error Likely Situations</vt:lpstr>
      <vt:lpstr>Examples of Error Likely Situations</vt:lpstr>
      <vt:lpstr>Tools to Avoid Error Likely Situations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Brigitte Baker</dc:creator>
  <cp:lastModifiedBy>Brigitte Baker</cp:lastModifiedBy>
  <cp:revision>195</cp:revision>
  <dcterms:created xsi:type="dcterms:W3CDTF">2023-02-10T18:28:06Z</dcterms:created>
  <dcterms:modified xsi:type="dcterms:W3CDTF">2023-09-14T20:03:27Z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0x0101006966AC50860E3E4CAC8A91904BF5516D</vt:lpwstr>
  </property>
  <property fmtid="{D5CDD505-2E9C-101B-9397-08002B2CF9AE}" pid="3" name="MediaServiceImageTags">
    <vt:lpwstr/>
  </property>
</Properties>
</file>