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72" r:id="rId6"/>
    <p:sldId id="271" r:id="rId7"/>
    <p:sldId id="277" r:id="rId8"/>
    <p:sldId id="262" r:id="rId9"/>
    <p:sldId id="273" r:id="rId10"/>
    <p:sldId id="263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ED41"/>
    <a:srgbClr val="67F079"/>
    <a:srgbClr val="1A9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41FCA-9B96-794F-B7D1-623C9CDF105A}" v="17" dt="2023-09-20T19:15:11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7"/>
    <p:restoredTop sz="96070"/>
  </p:normalViewPr>
  <p:slideViewPr>
    <p:cSldViewPr snapToGrid="0">
      <p:cViewPr>
        <p:scale>
          <a:sx n="74" d="100"/>
          <a:sy n="74" d="100"/>
        </p:scale>
        <p:origin x="10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na Cardenas" userId="S::dcardenas@cleanpower.org::813fffe8-7656-42f6-b189-cf77de1aec5f" providerId="AD" clId="Web-{33478A57-2D12-8C20-4125-1803E6AEB516}"/>
    <pc:docChg chg="modSld sldOrd">
      <pc:chgData name="Dianna Cardenas" userId="S::dcardenas@cleanpower.org::813fffe8-7656-42f6-b189-cf77de1aec5f" providerId="AD" clId="Web-{33478A57-2D12-8C20-4125-1803E6AEB516}" dt="2023-09-14T20:05:32.631" v="31" actId="20577"/>
      <pc:docMkLst>
        <pc:docMk/>
      </pc:docMkLst>
      <pc:sldChg chg="modSp">
        <pc:chgData name="Dianna Cardenas" userId="S::dcardenas@cleanpower.org::813fffe8-7656-42f6-b189-cf77de1aec5f" providerId="AD" clId="Web-{33478A57-2D12-8C20-4125-1803E6AEB516}" dt="2023-09-14T19:56:35.072" v="16" actId="20577"/>
        <pc:sldMkLst>
          <pc:docMk/>
          <pc:sldMk cId="3687975266" sldId="271"/>
        </pc:sldMkLst>
        <pc:spChg chg="mod">
          <ac:chgData name="Dianna Cardenas" userId="S::dcardenas@cleanpower.org::813fffe8-7656-42f6-b189-cf77de1aec5f" providerId="AD" clId="Web-{33478A57-2D12-8C20-4125-1803E6AEB516}" dt="2023-09-14T19:56:35.072" v="16" actId="20577"/>
          <ac:spMkLst>
            <pc:docMk/>
            <pc:sldMk cId="3687975266" sldId="271"/>
            <ac:spMk id="3" creationId="{B1F22442-6468-2DC0-E08D-13C97EBD27AB}"/>
          </ac:spMkLst>
        </pc:spChg>
      </pc:sldChg>
      <pc:sldChg chg="modSp ord">
        <pc:chgData name="Dianna Cardenas" userId="S::dcardenas@cleanpower.org::813fffe8-7656-42f6-b189-cf77de1aec5f" providerId="AD" clId="Web-{33478A57-2D12-8C20-4125-1803E6AEB516}" dt="2023-09-14T20:05:05.615" v="28" actId="20577"/>
        <pc:sldMkLst>
          <pc:docMk/>
          <pc:sldMk cId="3749893845" sldId="273"/>
        </pc:sldMkLst>
        <pc:spChg chg="mod">
          <ac:chgData name="Dianna Cardenas" userId="S::dcardenas@cleanpower.org::813fffe8-7656-42f6-b189-cf77de1aec5f" providerId="AD" clId="Web-{33478A57-2D12-8C20-4125-1803E6AEB516}" dt="2023-09-14T20:05:05.615" v="28" actId="20577"/>
          <ac:spMkLst>
            <pc:docMk/>
            <pc:sldMk cId="3749893845" sldId="273"/>
            <ac:spMk id="11" creationId="{84706CBC-EC98-771D-8993-691B0243A443}"/>
          </ac:spMkLst>
        </pc:spChg>
      </pc:sldChg>
      <pc:sldChg chg="modSp">
        <pc:chgData name="Dianna Cardenas" userId="S::dcardenas@cleanpower.org::813fffe8-7656-42f6-b189-cf77de1aec5f" providerId="AD" clId="Web-{33478A57-2D12-8C20-4125-1803E6AEB516}" dt="2023-09-14T19:57:59.871" v="19" actId="20577"/>
        <pc:sldMkLst>
          <pc:docMk/>
          <pc:sldMk cId="3107273124" sldId="277"/>
        </pc:sldMkLst>
        <pc:spChg chg="mod">
          <ac:chgData name="Dianna Cardenas" userId="S::dcardenas@cleanpower.org::813fffe8-7656-42f6-b189-cf77de1aec5f" providerId="AD" clId="Web-{33478A57-2D12-8C20-4125-1803E6AEB516}" dt="2023-09-14T19:57:59.871" v="19" actId="20577"/>
          <ac:spMkLst>
            <pc:docMk/>
            <pc:sldMk cId="3107273124" sldId="277"/>
            <ac:spMk id="3" creationId="{5653EFAF-5A60-F766-B350-93C55228135B}"/>
          </ac:spMkLst>
        </pc:spChg>
      </pc:sldChg>
      <pc:sldChg chg="modSp">
        <pc:chgData name="Dianna Cardenas" userId="S::dcardenas@cleanpower.org::813fffe8-7656-42f6-b189-cf77de1aec5f" providerId="AD" clId="Web-{33478A57-2D12-8C20-4125-1803E6AEB516}" dt="2023-09-14T20:05:32.631" v="31" actId="20577"/>
        <pc:sldMkLst>
          <pc:docMk/>
          <pc:sldMk cId="3585370367" sldId="278"/>
        </pc:sldMkLst>
        <pc:spChg chg="mod">
          <ac:chgData name="Dianna Cardenas" userId="S::dcardenas@cleanpower.org::813fffe8-7656-42f6-b189-cf77de1aec5f" providerId="AD" clId="Web-{33478A57-2D12-8C20-4125-1803E6AEB516}" dt="2023-09-14T20:05:32.631" v="31" actId="20577"/>
          <ac:spMkLst>
            <pc:docMk/>
            <pc:sldMk cId="3585370367" sldId="278"/>
            <ac:spMk id="7" creationId="{DE5B4786-3EA8-7743-F032-DCC33C12885E}"/>
          </ac:spMkLst>
        </pc:spChg>
      </pc:sldChg>
    </pc:docChg>
  </pc:docChgLst>
  <pc:docChgLst>
    <pc:chgData name="Josh Rogers" userId="S::jrogers@cleanpower.org::b596b064-c1cd-4cbf-b38a-804c773619cc" providerId="AD" clId="Web-{264CF785-88BC-0621-AA1F-F46FEF0AF062}"/>
    <pc:docChg chg="modSld">
      <pc:chgData name="Josh Rogers" userId="S::jrogers@cleanpower.org::b596b064-c1cd-4cbf-b38a-804c773619cc" providerId="AD" clId="Web-{264CF785-88BC-0621-AA1F-F46FEF0AF062}" dt="2023-09-11T14:10:45.224" v="122" actId="1076"/>
      <pc:docMkLst>
        <pc:docMk/>
      </pc:docMkLst>
      <pc:sldChg chg="modSp">
        <pc:chgData name="Josh Rogers" userId="S::jrogers@cleanpower.org::b596b064-c1cd-4cbf-b38a-804c773619cc" providerId="AD" clId="Web-{264CF785-88BC-0621-AA1F-F46FEF0AF062}" dt="2023-09-11T12:45:07.838" v="73" actId="20577"/>
        <pc:sldMkLst>
          <pc:docMk/>
          <pc:sldMk cId="122026251" sldId="262"/>
        </pc:sldMkLst>
        <pc:spChg chg="mod">
          <ac:chgData name="Josh Rogers" userId="S::jrogers@cleanpower.org::b596b064-c1cd-4cbf-b38a-804c773619cc" providerId="AD" clId="Web-{264CF785-88BC-0621-AA1F-F46FEF0AF062}" dt="2023-09-11T12:42:09.926" v="41" actId="20577"/>
          <ac:spMkLst>
            <pc:docMk/>
            <pc:sldMk cId="122026251" sldId="262"/>
            <ac:spMk id="2" creationId="{9FA05ACD-84F3-D1DD-0554-5436EDF4858E}"/>
          </ac:spMkLst>
        </pc:spChg>
        <pc:spChg chg="mod">
          <ac:chgData name="Josh Rogers" userId="S::jrogers@cleanpower.org::b596b064-c1cd-4cbf-b38a-804c773619cc" providerId="AD" clId="Web-{264CF785-88BC-0621-AA1F-F46FEF0AF062}" dt="2023-09-11T12:45:07.838" v="73" actId="20577"/>
          <ac:spMkLst>
            <pc:docMk/>
            <pc:sldMk cId="122026251" sldId="262"/>
            <ac:spMk id="3" creationId="{C677F7B4-3364-ED53-BF8C-200E70FCE75F}"/>
          </ac:spMkLst>
        </pc:spChg>
      </pc:sldChg>
      <pc:sldChg chg="addSp delSp modSp">
        <pc:chgData name="Josh Rogers" userId="S::jrogers@cleanpower.org::b596b064-c1cd-4cbf-b38a-804c773619cc" providerId="AD" clId="Web-{264CF785-88BC-0621-AA1F-F46FEF0AF062}" dt="2023-09-11T12:44:20.884" v="64" actId="20577"/>
        <pc:sldMkLst>
          <pc:docMk/>
          <pc:sldMk cId="1390946542" sldId="263"/>
        </pc:sldMkLst>
        <pc:spChg chg="add del mod">
          <ac:chgData name="Josh Rogers" userId="S::jrogers@cleanpower.org::b596b064-c1cd-4cbf-b38a-804c773619cc" providerId="AD" clId="Web-{264CF785-88BC-0621-AA1F-F46FEF0AF062}" dt="2023-09-11T12:42:24.333" v="44"/>
          <ac:spMkLst>
            <pc:docMk/>
            <pc:sldMk cId="1390946542" sldId="263"/>
            <ac:spMk id="4" creationId="{75C46716-F89F-7E92-676A-76A3FA56CDB6}"/>
          </ac:spMkLst>
        </pc:spChg>
        <pc:spChg chg="del">
          <ac:chgData name="Josh Rogers" userId="S::jrogers@cleanpower.org::b596b064-c1cd-4cbf-b38a-804c773619cc" providerId="AD" clId="Web-{264CF785-88BC-0621-AA1F-F46FEF0AF062}" dt="2023-09-11T12:42:17.145" v="42"/>
          <ac:spMkLst>
            <pc:docMk/>
            <pc:sldMk cId="1390946542" sldId="263"/>
            <ac:spMk id="5" creationId="{3336429C-B7D3-2411-E93F-09B4B8165751}"/>
          </ac:spMkLst>
        </pc:spChg>
        <pc:spChg chg="mod">
          <ac:chgData name="Josh Rogers" userId="S::jrogers@cleanpower.org::b596b064-c1cd-4cbf-b38a-804c773619cc" providerId="AD" clId="Web-{264CF785-88BC-0621-AA1F-F46FEF0AF062}" dt="2023-09-11T12:44:20.884" v="64" actId="20577"/>
          <ac:spMkLst>
            <pc:docMk/>
            <pc:sldMk cId="1390946542" sldId="263"/>
            <ac:spMk id="7" creationId="{FAACA408-00F2-0761-1D7C-2D15D08E93D8}"/>
          </ac:spMkLst>
        </pc:spChg>
        <pc:spChg chg="add">
          <ac:chgData name="Josh Rogers" userId="S::jrogers@cleanpower.org::b596b064-c1cd-4cbf-b38a-804c773619cc" providerId="AD" clId="Web-{264CF785-88BC-0621-AA1F-F46FEF0AF062}" dt="2023-09-11T12:42:17.723" v="43"/>
          <ac:spMkLst>
            <pc:docMk/>
            <pc:sldMk cId="1390946542" sldId="263"/>
            <ac:spMk id="8" creationId="{CFF23459-19C9-E8EB-E986-EF17AA3AACD5}"/>
          </ac:spMkLst>
        </pc:spChg>
      </pc:sldChg>
      <pc:sldChg chg="modSp">
        <pc:chgData name="Josh Rogers" userId="S::jrogers@cleanpower.org::b596b064-c1cd-4cbf-b38a-804c773619cc" providerId="AD" clId="Web-{264CF785-88BC-0621-AA1F-F46FEF0AF062}" dt="2023-09-11T12:40:32.126" v="14" actId="20577"/>
        <pc:sldMkLst>
          <pc:docMk/>
          <pc:sldMk cId="3687975266" sldId="271"/>
        </pc:sldMkLst>
        <pc:spChg chg="mod">
          <ac:chgData name="Josh Rogers" userId="S::jrogers@cleanpower.org::b596b064-c1cd-4cbf-b38a-804c773619cc" providerId="AD" clId="Web-{264CF785-88BC-0621-AA1F-F46FEF0AF062}" dt="2023-09-11T12:40:06.094" v="11" actId="20577"/>
          <ac:spMkLst>
            <pc:docMk/>
            <pc:sldMk cId="3687975266" sldId="271"/>
            <ac:spMk id="2" creationId="{40B0A9CD-6A80-07D7-A8A4-1585034A8AFF}"/>
          </ac:spMkLst>
        </pc:spChg>
        <pc:spChg chg="mod">
          <ac:chgData name="Josh Rogers" userId="S::jrogers@cleanpower.org::b596b064-c1cd-4cbf-b38a-804c773619cc" providerId="AD" clId="Web-{264CF785-88BC-0621-AA1F-F46FEF0AF062}" dt="2023-09-11T12:40:32.126" v="14" actId="20577"/>
          <ac:spMkLst>
            <pc:docMk/>
            <pc:sldMk cId="3687975266" sldId="271"/>
            <ac:spMk id="3" creationId="{B1F22442-6468-2DC0-E08D-13C97EBD27AB}"/>
          </ac:spMkLst>
        </pc:spChg>
      </pc:sldChg>
      <pc:sldChg chg="modSp">
        <pc:chgData name="Josh Rogers" userId="S::jrogers@cleanpower.org::b596b064-c1cd-4cbf-b38a-804c773619cc" providerId="AD" clId="Web-{264CF785-88BC-0621-AA1F-F46FEF0AF062}" dt="2023-09-11T12:39:39.937" v="8" actId="20577"/>
        <pc:sldMkLst>
          <pc:docMk/>
          <pc:sldMk cId="59314006" sldId="272"/>
        </pc:sldMkLst>
        <pc:spChg chg="mod">
          <ac:chgData name="Josh Rogers" userId="S::jrogers@cleanpower.org::b596b064-c1cd-4cbf-b38a-804c773619cc" providerId="AD" clId="Web-{264CF785-88BC-0621-AA1F-F46FEF0AF062}" dt="2023-09-11T12:38:45.623" v="2" actId="20577"/>
          <ac:spMkLst>
            <pc:docMk/>
            <pc:sldMk cId="59314006" sldId="272"/>
            <ac:spMk id="2" creationId="{C7E5793E-5308-8949-9C62-76A6DF9D0AB3}"/>
          </ac:spMkLst>
        </pc:spChg>
        <pc:spChg chg="mod">
          <ac:chgData name="Josh Rogers" userId="S::jrogers@cleanpower.org::b596b064-c1cd-4cbf-b38a-804c773619cc" providerId="AD" clId="Web-{264CF785-88BC-0621-AA1F-F46FEF0AF062}" dt="2023-09-11T12:39:39.937" v="8" actId="20577"/>
          <ac:spMkLst>
            <pc:docMk/>
            <pc:sldMk cId="59314006" sldId="272"/>
            <ac:spMk id="3" creationId="{A3258C6D-BB8D-C84C-AD55-E41BEEE515CD}"/>
          </ac:spMkLst>
        </pc:spChg>
      </pc:sldChg>
      <pc:sldChg chg="addSp delSp modSp">
        <pc:chgData name="Josh Rogers" userId="S::jrogers@cleanpower.org::b596b064-c1cd-4cbf-b38a-804c773619cc" providerId="AD" clId="Web-{264CF785-88BC-0621-AA1F-F46FEF0AF062}" dt="2023-09-11T14:07:45.953" v="81" actId="20577"/>
        <pc:sldMkLst>
          <pc:docMk/>
          <pc:sldMk cId="3749893845" sldId="273"/>
        </pc:sldMkLst>
        <pc:spChg chg="add del">
          <ac:chgData name="Josh Rogers" userId="S::jrogers@cleanpower.org::b596b064-c1cd-4cbf-b38a-804c773619cc" providerId="AD" clId="Web-{264CF785-88BC-0621-AA1F-F46FEF0AF062}" dt="2023-09-11T12:42:35.927" v="47"/>
          <ac:spMkLst>
            <pc:docMk/>
            <pc:sldMk cId="3749893845" sldId="273"/>
            <ac:spMk id="4" creationId="{11526C7E-D4E7-BB99-2F2C-442140E3A4DC}"/>
          </ac:spMkLst>
        </pc:spChg>
        <pc:spChg chg="add mod">
          <ac:chgData name="Josh Rogers" userId="S::jrogers@cleanpower.org::b596b064-c1cd-4cbf-b38a-804c773619cc" providerId="AD" clId="Web-{264CF785-88BC-0621-AA1F-F46FEF0AF062}" dt="2023-09-11T12:42:41.662" v="49"/>
          <ac:spMkLst>
            <pc:docMk/>
            <pc:sldMk cId="3749893845" sldId="273"/>
            <ac:spMk id="6" creationId="{4187B533-7476-F60F-B5F5-97D796DE3BF7}"/>
          </ac:spMkLst>
        </pc:spChg>
        <pc:spChg chg="del mod">
          <ac:chgData name="Josh Rogers" userId="S::jrogers@cleanpower.org::b596b064-c1cd-4cbf-b38a-804c773619cc" providerId="AD" clId="Web-{264CF785-88BC-0621-AA1F-F46FEF0AF062}" dt="2023-09-11T12:42:40.349" v="48"/>
          <ac:spMkLst>
            <pc:docMk/>
            <pc:sldMk cId="3749893845" sldId="273"/>
            <ac:spMk id="9" creationId="{323EA5E4-3602-13E7-DC07-27497EEC309D}"/>
          </ac:spMkLst>
        </pc:spChg>
        <pc:spChg chg="mod">
          <ac:chgData name="Josh Rogers" userId="S::jrogers@cleanpower.org::b596b064-c1cd-4cbf-b38a-804c773619cc" providerId="AD" clId="Web-{264CF785-88BC-0621-AA1F-F46FEF0AF062}" dt="2023-09-11T14:07:45.953" v="81" actId="20577"/>
          <ac:spMkLst>
            <pc:docMk/>
            <pc:sldMk cId="3749893845" sldId="273"/>
            <ac:spMk id="11" creationId="{84706CBC-EC98-771D-8993-691B0243A443}"/>
          </ac:spMkLst>
        </pc:spChg>
      </pc:sldChg>
      <pc:sldChg chg="modSp">
        <pc:chgData name="Josh Rogers" userId="S::jrogers@cleanpower.org::b596b064-c1cd-4cbf-b38a-804c773619cc" providerId="AD" clId="Web-{264CF785-88BC-0621-AA1F-F46FEF0AF062}" dt="2023-09-11T12:41:35.066" v="36" actId="20577"/>
        <pc:sldMkLst>
          <pc:docMk/>
          <pc:sldMk cId="3107273124" sldId="277"/>
        </pc:sldMkLst>
        <pc:spChg chg="mod">
          <ac:chgData name="Josh Rogers" userId="S::jrogers@cleanpower.org::b596b064-c1cd-4cbf-b38a-804c773619cc" providerId="AD" clId="Web-{264CF785-88BC-0621-AA1F-F46FEF0AF062}" dt="2023-09-11T12:40:50.549" v="16" actId="20577"/>
          <ac:spMkLst>
            <pc:docMk/>
            <pc:sldMk cId="3107273124" sldId="277"/>
            <ac:spMk id="2" creationId="{8E251748-811A-DB3E-775F-8507A4192E1F}"/>
          </ac:spMkLst>
        </pc:spChg>
        <pc:spChg chg="mod">
          <ac:chgData name="Josh Rogers" userId="S::jrogers@cleanpower.org::b596b064-c1cd-4cbf-b38a-804c773619cc" providerId="AD" clId="Web-{264CF785-88BC-0621-AA1F-F46FEF0AF062}" dt="2023-09-11T12:41:35.066" v="36" actId="20577"/>
          <ac:spMkLst>
            <pc:docMk/>
            <pc:sldMk cId="3107273124" sldId="277"/>
            <ac:spMk id="3" creationId="{5653EFAF-5A60-F766-B350-93C55228135B}"/>
          </ac:spMkLst>
        </pc:spChg>
      </pc:sldChg>
      <pc:sldChg chg="addSp delSp modSp">
        <pc:chgData name="Josh Rogers" userId="S::jrogers@cleanpower.org::b596b064-c1cd-4cbf-b38a-804c773619cc" providerId="AD" clId="Web-{264CF785-88BC-0621-AA1F-F46FEF0AF062}" dt="2023-09-11T14:08:43.330" v="95" actId="20577"/>
        <pc:sldMkLst>
          <pc:docMk/>
          <pc:sldMk cId="3585370367" sldId="278"/>
        </pc:sldMkLst>
        <pc:spChg chg="add del mod">
          <ac:chgData name="Josh Rogers" userId="S::jrogers@cleanpower.org::b596b064-c1cd-4cbf-b38a-804c773619cc" providerId="AD" clId="Web-{264CF785-88BC-0621-AA1F-F46FEF0AF062}" dt="2023-09-11T12:42:50.693" v="51"/>
          <ac:spMkLst>
            <pc:docMk/>
            <pc:sldMk cId="3585370367" sldId="278"/>
            <ac:spMk id="3" creationId="{A4C23CCA-B448-4734-3920-CBA0F211DF78}"/>
          </ac:spMkLst>
        </pc:spChg>
        <pc:spChg chg="del">
          <ac:chgData name="Josh Rogers" userId="S::jrogers@cleanpower.org::b596b064-c1cd-4cbf-b38a-804c773619cc" providerId="AD" clId="Web-{264CF785-88BC-0621-AA1F-F46FEF0AF062}" dt="2023-09-11T12:42:48.521" v="50"/>
          <ac:spMkLst>
            <pc:docMk/>
            <pc:sldMk cId="3585370367" sldId="278"/>
            <ac:spMk id="5" creationId="{C253E4DF-35B4-59AB-7B24-96B42051B18D}"/>
          </ac:spMkLst>
        </pc:spChg>
        <pc:spChg chg="mod">
          <ac:chgData name="Josh Rogers" userId="S::jrogers@cleanpower.org::b596b064-c1cd-4cbf-b38a-804c773619cc" providerId="AD" clId="Web-{264CF785-88BC-0621-AA1F-F46FEF0AF062}" dt="2023-09-11T14:08:43.330" v="95" actId="20577"/>
          <ac:spMkLst>
            <pc:docMk/>
            <pc:sldMk cId="3585370367" sldId="278"/>
            <ac:spMk id="7" creationId="{DE5B4786-3EA8-7743-F032-DCC33C12885E}"/>
          </ac:spMkLst>
        </pc:spChg>
        <pc:spChg chg="add mod">
          <ac:chgData name="Josh Rogers" userId="S::jrogers@cleanpower.org::b596b064-c1cd-4cbf-b38a-804c773619cc" providerId="AD" clId="Web-{264CF785-88BC-0621-AA1F-F46FEF0AF062}" dt="2023-09-11T12:42:52.006" v="52"/>
          <ac:spMkLst>
            <pc:docMk/>
            <pc:sldMk cId="3585370367" sldId="278"/>
            <ac:spMk id="8" creationId="{C7320CC1-9563-CA9C-826D-B6265334F985}"/>
          </ac:spMkLst>
        </pc:spChg>
      </pc:sldChg>
      <pc:sldChg chg="modSp">
        <pc:chgData name="Josh Rogers" userId="S::jrogers@cleanpower.org::b596b064-c1cd-4cbf-b38a-804c773619cc" providerId="AD" clId="Web-{264CF785-88BC-0621-AA1F-F46FEF0AF062}" dt="2023-09-11T14:10:05.129" v="116" actId="20577"/>
        <pc:sldMkLst>
          <pc:docMk/>
          <pc:sldMk cId="3263278135" sldId="279"/>
        </pc:sldMkLst>
        <pc:spChg chg="mod">
          <ac:chgData name="Josh Rogers" userId="S::jrogers@cleanpower.org::b596b064-c1cd-4cbf-b38a-804c773619cc" providerId="AD" clId="Web-{264CF785-88BC-0621-AA1F-F46FEF0AF062}" dt="2023-09-11T14:09:08.549" v="101" actId="20577"/>
          <ac:spMkLst>
            <pc:docMk/>
            <pc:sldMk cId="3263278135" sldId="279"/>
            <ac:spMk id="6" creationId="{E1D54C62-B562-6602-B33E-403062730092}"/>
          </ac:spMkLst>
        </pc:spChg>
        <pc:spChg chg="mod">
          <ac:chgData name="Josh Rogers" userId="S::jrogers@cleanpower.org::b596b064-c1cd-4cbf-b38a-804c773619cc" providerId="AD" clId="Web-{264CF785-88BC-0621-AA1F-F46FEF0AF062}" dt="2023-09-11T14:09:38.941" v="110" actId="20577"/>
          <ac:spMkLst>
            <pc:docMk/>
            <pc:sldMk cId="3263278135" sldId="279"/>
            <ac:spMk id="8" creationId="{5B5C4311-C4D5-3055-7EFB-E8EBB20BEE44}"/>
          </ac:spMkLst>
        </pc:spChg>
        <pc:spChg chg="mod">
          <ac:chgData name="Josh Rogers" userId="S::jrogers@cleanpower.org::b596b064-c1cd-4cbf-b38a-804c773619cc" providerId="AD" clId="Web-{264CF785-88BC-0621-AA1F-F46FEF0AF062}" dt="2023-09-11T14:10:05.129" v="116" actId="20577"/>
          <ac:spMkLst>
            <pc:docMk/>
            <pc:sldMk cId="3263278135" sldId="279"/>
            <ac:spMk id="10" creationId="{4ADFA9CB-8236-3581-5AA8-ABC98C3C0513}"/>
          </ac:spMkLst>
        </pc:spChg>
      </pc:sldChg>
      <pc:sldChg chg="modSp">
        <pc:chgData name="Josh Rogers" userId="S::jrogers@cleanpower.org::b596b064-c1cd-4cbf-b38a-804c773619cc" providerId="AD" clId="Web-{264CF785-88BC-0621-AA1F-F46FEF0AF062}" dt="2023-09-11T14:10:45.224" v="122" actId="1076"/>
        <pc:sldMkLst>
          <pc:docMk/>
          <pc:sldMk cId="1795562668" sldId="280"/>
        </pc:sldMkLst>
        <pc:spChg chg="mod">
          <ac:chgData name="Josh Rogers" userId="S::jrogers@cleanpower.org::b596b064-c1cd-4cbf-b38a-804c773619cc" providerId="AD" clId="Web-{264CF785-88BC-0621-AA1F-F46FEF0AF062}" dt="2023-09-11T14:10:36.365" v="121" actId="1076"/>
          <ac:spMkLst>
            <pc:docMk/>
            <pc:sldMk cId="1795562668" sldId="280"/>
            <ac:spMk id="3" creationId="{AF166DAD-5F30-F029-1B9D-2460A64F36C0}"/>
          </ac:spMkLst>
        </pc:spChg>
        <pc:picChg chg="mod ord">
          <ac:chgData name="Josh Rogers" userId="S::jrogers@cleanpower.org::b596b064-c1cd-4cbf-b38a-804c773619cc" providerId="AD" clId="Web-{264CF785-88BC-0621-AA1F-F46FEF0AF062}" dt="2023-09-11T14:10:45.224" v="122" actId="1076"/>
          <ac:picMkLst>
            <pc:docMk/>
            <pc:sldMk cId="1795562668" sldId="280"/>
            <ac:picMk id="7" creationId="{67F4E626-8BD6-AFA3-67B4-DC9F2CB91D4B}"/>
          </ac:picMkLst>
        </pc:picChg>
      </pc:sldChg>
    </pc:docChg>
  </pc:docChgLst>
  <pc:docChgLst>
    <pc:chgData name="Brigitte Baker" userId="08bfa6ab-8f80-4dae-ab20-38229d3f1edb" providerId="ADAL" clId="{30741FCA-9B96-794F-B7D1-623C9CDF105A}"/>
    <pc:docChg chg="custSel modSld modMainMaster">
      <pc:chgData name="Brigitte Baker" userId="08bfa6ab-8f80-4dae-ab20-38229d3f1edb" providerId="ADAL" clId="{30741FCA-9B96-794F-B7D1-623C9CDF105A}" dt="2023-09-20T19:15:47.014" v="128" actId="962"/>
      <pc:docMkLst>
        <pc:docMk/>
      </pc:docMkLst>
      <pc:sldChg chg="addSp modSp">
        <pc:chgData name="Brigitte Baker" userId="08bfa6ab-8f80-4dae-ab20-38229d3f1edb" providerId="ADAL" clId="{30741FCA-9B96-794F-B7D1-623C9CDF105A}" dt="2023-09-12T18:00:16.161" v="4"/>
        <pc:sldMkLst>
          <pc:docMk/>
          <pc:sldMk cId="1390946542" sldId="263"/>
        </pc:sldMkLst>
        <pc:spChg chg="add mod">
          <ac:chgData name="Brigitte Baker" userId="08bfa6ab-8f80-4dae-ab20-38229d3f1edb" providerId="ADAL" clId="{30741FCA-9B96-794F-B7D1-623C9CDF105A}" dt="2023-09-12T18:00:16.161" v="4"/>
          <ac:spMkLst>
            <pc:docMk/>
            <pc:sldMk cId="1390946542" sldId="263"/>
            <ac:spMk id="2" creationId="{5C3660DA-0B45-359C-C4A5-A7235AB91F2C}"/>
          </ac:spMkLst>
        </pc:spChg>
      </pc:sldChg>
      <pc:sldChg chg="addSp modSp mod">
        <pc:chgData name="Brigitte Baker" userId="08bfa6ab-8f80-4dae-ab20-38229d3f1edb" providerId="ADAL" clId="{30741FCA-9B96-794F-B7D1-623C9CDF105A}" dt="2023-09-12T17:59:47.025" v="1"/>
        <pc:sldMkLst>
          <pc:docMk/>
          <pc:sldMk cId="3107273124" sldId="277"/>
        </pc:sldMkLst>
        <pc:spChg chg="mod">
          <ac:chgData name="Brigitte Baker" userId="08bfa6ab-8f80-4dae-ab20-38229d3f1edb" providerId="ADAL" clId="{30741FCA-9B96-794F-B7D1-623C9CDF105A}" dt="2023-09-12T17:59:44.920" v="0" actId="14100"/>
          <ac:spMkLst>
            <pc:docMk/>
            <pc:sldMk cId="3107273124" sldId="277"/>
            <ac:spMk id="3" creationId="{5653EFAF-5A60-F766-B350-93C55228135B}"/>
          </ac:spMkLst>
        </pc:spChg>
        <pc:spChg chg="add mod">
          <ac:chgData name="Brigitte Baker" userId="08bfa6ab-8f80-4dae-ab20-38229d3f1edb" providerId="ADAL" clId="{30741FCA-9B96-794F-B7D1-623C9CDF105A}" dt="2023-09-12T17:59:47.025" v="1"/>
          <ac:spMkLst>
            <pc:docMk/>
            <pc:sldMk cId="3107273124" sldId="277"/>
            <ac:spMk id="4" creationId="{0A727121-8557-95C4-15A0-09BC7C211EF2}"/>
          </ac:spMkLst>
        </pc:spChg>
      </pc:sldChg>
      <pc:sldChg chg="addSp modSp">
        <pc:chgData name="Brigitte Baker" userId="08bfa6ab-8f80-4dae-ab20-38229d3f1edb" providerId="ADAL" clId="{30741FCA-9B96-794F-B7D1-623C9CDF105A}" dt="2023-09-12T18:00:10.648" v="3"/>
        <pc:sldMkLst>
          <pc:docMk/>
          <pc:sldMk cId="3585370367" sldId="278"/>
        </pc:sldMkLst>
        <pc:spChg chg="add mod">
          <ac:chgData name="Brigitte Baker" userId="08bfa6ab-8f80-4dae-ab20-38229d3f1edb" providerId="ADAL" clId="{30741FCA-9B96-794F-B7D1-623C9CDF105A}" dt="2023-09-12T18:00:10.648" v="3"/>
          <ac:spMkLst>
            <pc:docMk/>
            <pc:sldMk cId="3585370367" sldId="278"/>
            <ac:spMk id="2" creationId="{F0561E74-C13D-B093-AAD1-58A3DA3F7206}"/>
          </ac:spMkLst>
        </pc:spChg>
      </pc:sldChg>
      <pc:sldChg chg="addSp delSp modSp mod">
        <pc:chgData name="Brigitte Baker" userId="08bfa6ab-8f80-4dae-ab20-38229d3f1edb" providerId="ADAL" clId="{30741FCA-9B96-794F-B7D1-623C9CDF105A}" dt="2023-09-20T19:15:47.014" v="128" actId="962"/>
        <pc:sldMkLst>
          <pc:docMk/>
          <pc:sldMk cId="1795562668" sldId="280"/>
        </pc:sldMkLst>
        <pc:spChg chg="add mod">
          <ac:chgData name="Brigitte Baker" userId="08bfa6ab-8f80-4dae-ab20-38229d3f1edb" providerId="ADAL" clId="{30741FCA-9B96-794F-B7D1-623C9CDF105A}" dt="2023-09-12T17:59:50.604" v="2"/>
          <ac:spMkLst>
            <pc:docMk/>
            <pc:sldMk cId="1795562668" sldId="280"/>
            <ac:spMk id="2" creationId="{2D5D9AA9-9C9C-F4C2-7396-E056D07F75DE}"/>
          </ac:spMkLst>
        </pc:spChg>
        <pc:picChg chg="add mod">
          <ac:chgData name="Brigitte Baker" userId="08bfa6ab-8f80-4dae-ab20-38229d3f1edb" providerId="ADAL" clId="{30741FCA-9B96-794F-B7D1-623C9CDF105A}" dt="2023-09-20T19:15:47.014" v="128" actId="962"/>
          <ac:picMkLst>
            <pc:docMk/>
            <pc:sldMk cId="1795562668" sldId="280"/>
            <ac:picMk id="4" creationId="{0A0AEEF1-9BC1-BFBA-1258-5FD49261883C}"/>
          </ac:picMkLst>
        </pc:picChg>
        <pc:picChg chg="del">
          <ac:chgData name="Brigitte Baker" userId="08bfa6ab-8f80-4dae-ab20-38229d3f1edb" providerId="ADAL" clId="{30741FCA-9B96-794F-B7D1-623C9CDF105A}" dt="2023-09-20T19:15:11.265" v="24" actId="478"/>
          <ac:picMkLst>
            <pc:docMk/>
            <pc:sldMk cId="1795562668" sldId="280"/>
            <ac:picMk id="7" creationId="{67F4E626-8BD6-AFA3-67B4-DC9F2CB91D4B}"/>
          </ac:picMkLst>
        </pc:picChg>
      </pc:sldChg>
      <pc:sldMasterChg chg="modSldLayout">
        <pc:chgData name="Brigitte Baker" userId="08bfa6ab-8f80-4dae-ab20-38229d3f1edb" providerId="ADAL" clId="{30741FCA-9B96-794F-B7D1-623C9CDF105A}" dt="2023-09-20T19:14:51.452" v="23"/>
        <pc:sldMasterMkLst>
          <pc:docMk/>
          <pc:sldMasterMk cId="1169143050" sldId="2147483680"/>
        </pc:sldMasterMkLst>
        <pc:sldLayoutChg chg="addSp modSp">
          <pc:chgData name="Brigitte Baker" userId="08bfa6ab-8f80-4dae-ab20-38229d3f1edb" providerId="ADAL" clId="{30741FCA-9B96-794F-B7D1-623C9CDF105A}" dt="2023-09-20T19:14:38.537" v="17"/>
          <pc:sldLayoutMkLst>
            <pc:docMk/>
            <pc:sldMasterMk cId="1169143050" sldId="2147483680"/>
            <pc:sldLayoutMk cId="701598499" sldId="2147483672"/>
          </pc:sldLayoutMkLst>
          <pc:picChg chg="add mod">
            <ac:chgData name="Brigitte Baker" userId="08bfa6ab-8f80-4dae-ab20-38229d3f1edb" providerId="ADAL" clId="{30741FCA-9B96-794F-B7D1-623C9CDF105A}" dt="2023-09-20T19:14:38.537" v="17"/>
            <ac:picMkLst>
              <pc:docMk/>
              <pc:sldMasterMk cId="1169143050" sldId="2147483680"/>
              <pc:sldLayoutMk cId="701598499" sldId="2147483672"/>
              <ac:picMk id="4" creationId="{E421F504-0719-E26B-85C9-8FC8D4728ED8}"/>
            </ac:picMkLst>
          </pc:picChg>
        </pc:sldLayoutChg>
        <pc:sldLayoutChg chg="addSp delSp modSp mod setBg">
          <pc:chgData name="Brigitte Baker" userId="08bfa6ab-8f80-4dae-ab20-38229d3f1edb" providerId="ADAL" clId="{30741FCA-9B96-794F-B7D1-623C9CDF105A}" dt="2023-09-20T19:14:40.163" v="18"/>
          <pc:sldLayoutMkLst>
            <pc:docMk/>
            <pc:sldMasterMk cId="1169143050" sldId="2147483680"/>
            <pc:sldLayoutMk cId="1215611144" sldId="2147483673"/>
          </pc:sldLayoutMkLst>
          <pc:spChg chg="add del mod">
            <ac:chgData name="Brigitte Baker" userId="08bfa6ab-8f80-4dae-ab20-38229d3f1edb" providerId="ADAL" clId="{30741FCA-9B96-794F-B7D1-623C9CDF105A}" dt="2023-09-20T19:11:55.677" v="7"/>
            <ac:spMkLst>
              <pc:docMk/>
              <pc:sldMasterMk cId="1169143050" sldId="2147483680"/>
              <pc:sldLayoutMk cId="1215611144" sldId="2147483673"/>
              <ac:spMk id="4" creationId="{3242ABFF-8C6B-57A2-054B-74312FD9CFE2}"/>
            </ac:spMkLst>
          </pc:spChg>
          <pc:picChg chg="add mod">
            <ac:chgData name="Brigitte Baker" userId="08bfa6ab-8f80-4dae-ab20-38229d3f1edb" providerId="ADAL" clId="{30741FCA-9B96-794F-B7D1-623C9CDF105A}" dt="2023-09-20T19:14:40.163" v="18"/>
            <ac:picMkLst>
              <pc:docMk/>
              <pc:sldMasterMk cId="1169143050" sldId="2147483680"/>
              <pc:sldLayoutMk cId="1215611144" sldId="2147483673"/>
              <ac:picMk id="5" creationId="{71584F38-A458-9BD9-A45F-FF9D0D30529D}"/>
            </ac:picMkLst>
          </pc:picChg>
        </pc:sldLayoutChg>
        <pc:sldLayoutChg chg="addSp modSp">
          <pc:chgData name="Brigitte Baker" userId="08bfa6ab-8f80-4dae-ab20-38229d3f1edb" providerId="ADAL" clId="{30741FCA-9B96-794F-B7D1-623C9CDF105A}" dt="2023-09-20T19:14:41.581" v="19"/>
          <pc:sldLayoutMkLst>
            <pc:docMk/>
            <pc:sldMasterMk cId="1169143050" sldId="2147483680"/>
            <pc:sldLayoutMk cId="3873423609" sldId="2147483674"/>
          </pc:sldLayoutMkLst>
          <pc:picChg chg="add mod">
            <ac:chgData name="Brigitte Baker" userId="08bfa6ab-8f80-4dae-ab20-38229d3f1edb" providerId="ADAL" clId="{30741FCA-9B96-794F-B7D1-623C9CDF105A}" dt="2023-09-20T19:14:41.581" v="19"/>
            <ac:picMkLst>
              <pc:docMk/>
              <pc:sldMasterMk cId="1169143050" sldId="2147483680"/>
              <pc:sldLayoutMk cId="3873423609" sldId="2147483674"/>
              <ac:picMk id="4" creationId="{2B960111-A334-E01A-B37A-97655ABD1026}"/>
            </ac:picMkLst>
          </pc:picChg>
        </pc:sldLayoutChg>
        <pc:sldLayoutChg chg="addSp modSp">
          <pc:chgData name="Brigitte Baker" userId="08bfa6ab-8f80-4dae-ab20-38229d3f1edb" providerId="ADAL" clId="{30741FCA-9B96-794F-B7D1-623C9CDF105A}" dt="2023-09-20T19:14:43.876" v="20"/>
          <pc:sldLayoutMkLst>
            <pc:docMk/>
            <pc:sldMasterMk cId="1169143050" sldId="2147483680"/>
            <pc:sldLayoutMk cId="2350000058" sldId="2147483675"/>
          </pc:sldLayoutMkLst>
          <pc:picChg chg="add mod">
            <ac:chgData name="Brigitte Baker" userId="08bfa6ab-8f80-4dae-ab20-38229d3f1edb" providerId="ADAL" clId="{30741FCA-9B96-794F-B7D1-623C9CDF105A}" dt="2023-09-20T19:14:43.876" v="20"/>
            <ac:picMkLst>
              <pc:docMk/>
              <pc:sldMasterMk cId="1169143050" sldId="2147483680"/>
              <pc:sldLayoutMk cId="2350000058" sldId="2147483675"/>
              <ac:picMk id="4" creationId="{80B725D4-1E24-9539-1B8B-AE19CE579D87}"/>
            </ac:picMkLst>
          </pc:picChg>
        </pc:sldLayoutChg>
        <pc:sldLayoutChg chg="addSp modSp">
          <pc:chgData name="Brigitte Baker" userId="08bfa6ab-8f80-4dae-ab20-38229d3f1edb" providerId="ADAL" clId="{30741FCA-9B96-794F-B7D1-623C9CDF105A}" dt="2023-09-20T19:14:49.448" v="22"/>
          <pc:sldLayoutMkLst>
            <pc:docMk/>
            <pc:sldMasterMk cId="1169143050" sldId="2147483680"/>
            <pc:sldLayoutMk cId="108164519" sldId="2147483676"/>
          </pc:sldLayoutMkLst>
          <pc:picChg chg="add mod">
            <ac:chgData name="Brigitte Baker" userId="08bfa6ab-8f80-4dae-ab20-38229d3f1edb" providerId="ADAL" clId="{30741FCA-9B96-794F-B7D1-623C9CDF105A}" dt="2023-09-20T19:14:49.448" v="22"/>
            <ac:picMkLst>
              <pc:docMk/>
              <pc:sldMasterMk cId="1169143050" sldId="2147483680"/>
              <pc:sldLayoutMk cId="108164519" sldId="2147483676"/>
              <ac:picMk id="2" creationId="{EB430F97-2953-949E-109A-DBEA4D09E96C}"/>
            </ac:picMkLst>
          </pc:picChg>
        </pc:sldLayoutChg>
        <pc:sldLayoutChg chg="addSp modSp">
          <pc:chgData name="Brigitte Baker" userId="08bfa6ab-8f80-4dae-ab20-38229d3f1edb" providerId="ADAL" clId="{30741FCA-9B96-794F-B7D1-623C9CDF105A}" dt="2023-09-20T19:14:47.069" v="21"/>
          <pc:sldLayoutMkLst>
            <pc:docMk/>
            <pc:sldMasterMk cId="1169143050" sldId="2147483680"/>
            <pc:sldLayoutMk cId="34904897" sldId="2147483677"/>
          </pc:sldLayoutMkLst>
          <pc:picChg chg="add mod">
            <ac:chgData name="Brigitte Baker" userId="08bfa6ab-8f80-4dae-ab20-38229d3f1edb" providerId="ADAL" clId="{30741FCA-9B96-794F-B7D1-623C9CDF105A}" dt="2023-09-20T19:14:47.069" v="21"/>
            <ac:picMkLst>
              <pc:docMk/>
              <pc:sldMasterMk cId="1169143050" sldId="2147483680"/>
              <pc:sldLayoutMk cId="34904897" sldId="2147483677"/>
              <ac:picMk id="4" creationId="{791E3B17-788B-D463-8973-776403674EE0}"/>
            </ac:picMkLst>
          </pc:picChg>
        </pc:sldLayoutChg>
        <pc:sldLayoutChg chg="addSp modSp">
          <pc:chgData name="Brigitte Baker" userId="08bfa6ab-8f80-4dae-ab20-38229d3f1edb" providerId="ADAL" clId="{30741FCA-9B96-794F-B7D1-623C9CDF105A}" dt="2023-09-20T19:14:32.227" v="16"/>
          <pc:sldLayoutMkLst>
            <pc:docMk/>
            <pc:sldMasterMk cId="1169143050" sldId="2147483680"/>
            <pc:sldLayoutMk cId="3676708873" sldId="2147483678"/>
          </pc:sldLayoutMkLst>
          <pc:picChg chg="add mod">
            <ac:chgData name="Brigitte Baker" userId="08bfa6ab-8f80-4dae-ab20-38229d3f1edb" providerId="ADAL" clId="{30741FCA-9B96-794F-B7D1-623C9CDF105A}" dt="2023-09-20T19:14:32.227" v="16"/>
            <ac:picMkLst>
              <pc:docMk/>
              <pc:sldMasterMk cId="1169143050" sldId="2147483680"/>
              <pc:sldLayoutMk cId="3676708873" sldId="2147483678"/>
              <ac:picMk id="4" creationId="{A451EB78-98D1-A277-CF3E-3709B9E4A30F}"/>
            </ac:picMkLst>
          </pc:picChg>
        </pc:sldLayoutChg>
        <pc:sldLayoutChg chg="addSp modSp">
          <pc:chgData name="Brigitte Baker" userId="08bfa6ab-8f80-4dae-ab20-38229d3f1edb" providerId="ADAL" clId="{30741FCA-9B96-794F-B7D1-623C9CDF105A}" dt="2023-09-20T19:14:51.452" v="23"/>
          <pc:sldLayoutMkLst>
            <pc:docMk/>
            <pc:sldMasterMk cId="1169143050" sldId="2147483680"/>
            <pc:sldLayoutMk cId="1281634153" sldId="2147483679"/>
          </pc:sldLayoutMkLst>
          <pc:picChg chg="add mod">
            <ac:chgData name="Brigitte Baker" userId="08bfa6ab-8f80-4dae-ab20-38229d3f1edb" providerId="ADAL" clId="{30741FCA-9B96-794F-B7D1-623C9CDF105A}" dt="2023-09-20T19:14:51.452" v="23"/>
            <ac:picMkLst>
              <pc:docMk/>
              <pc:sldMasterMk cId="1169143050" sldId="2147483680"/>
              <pc:sldLayoutMk cId="1281634153" sldId="2147483679"/>
              <ac:picMk id="2" creationId="{B4F309FA-88FF-1B3B-CEED-A2E0B83B0770}"/>
            </ac:picMkLst>
          </pc:picChg>
        </pc:sldLayoutChg>
        <pc:sldLayoutChg chg="addSp modSp mod">
          <pc:chgData name="Brigitte Baker" userId="08bfa6ab-8f80-4dae-ab20-38229d3f1edb" providerId="ADAL" clId="{30741FCA-9B96-794F-B7D1-623C9CDF105A}" dt="2023-09-20T19:14:25.394" v="15" actId="14100"/>
          <pc:sldLayoutMkLst>
            <pc:docMk/>
            <pc:sldMasterMk cId="1169143050" sldId="2147483680"/>
            <pc:sldLayoutMk cId="931229723" sldId="2147483681"/>
          </pc:sldLayoutMkLst>
          <pc:picChg chg="add mod">
            <ac:chgData name="Brigitte Baker" userId="08bfa6ab-8f80-4dae-ab20-38229d3f1edb" providerId="ADAL" clId="{30741FCA-9B96-794F-B7D1-623C9CDF105A}" dt="2023-09-20T19:14:25.394" v="15" actId="14100"/>
            <ac:picMkLst>
              <pc:docMk/>
              <pc:sldMasterMk cId="1169143050" sldId="2147483680"/>
              <pc:sldLayoutMk cId="931229723" sldId="2147483681"/>
              <ac:picMk id="5" creationId="{7C109533-700E-5059-B657-48FE89C5350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40B53E-25EC-BA48-9BC3-2CAC4D67B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ADC6D-1F33-AA49-A284-1874EED806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76B1-8C54-974A-9EE6-EF3ADD4D98B9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199CF-DBE1-AD4C-80C2-5B8CB3722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E0B1-432E-1040-83EC-CD209487F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AB00-8EF9-A845-9FFE-80BEB618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6447-092D-7746-B985-85F6B86DC30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C53A-0A9E-7344-A40D-44104F54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7C109533-700E-5059-B657-48FE89C53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A451EB78-98D1-A277-CF3E-3709B9E4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8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Wi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E421F504-0719-E26B-85C9-8FC8D4728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So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71584F38-A458-9BD9-A45F-FF9D0D305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Transmi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2B960111-A334-E01A-B37A-97655ABD10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80B725D4-1E24-9539-1B8B-AE19CE579D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791E3B17-788B-D463-8973-776403674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Wi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94ECA3-2F5C-A6B1-21FB-1F31F0E64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37022"/>
            <a:ext cx="7620000" cy="3886200"/>
          </a:xfrm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37D153-71EC-EE29-B373-CD590D4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7620000" cy="890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EB430F97-2953-949E-109A-DBEA4D09E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_Wi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94ECA3-2F5C-A6B1-21FB-1F31F0E64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37022"/>
            <a:ext cx="7620000" cy="3886200"/>
          </a:xfrm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37D153-71EC-EE29-B373-CD590D4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7620000" cy="890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white and blue logo with blue text&#10;&#10;Description automatically generated">
            <a:extLst>
              <a:ext uri="{FF2B5EF4-FFF2-40B4-BE49-F238E27FC236}">
                <a16:creationId xmlns:a16="http://schemas.microsoft.com/office/drawing/2014/main" id="{B4F309FA-88FF-1B3B-CEED-A2E0B83B0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749" y="-118738"/>
            <a:ext cx="2472398" cy="2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8FC8F-F80D-F948-9455-FB7443BC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61C8-90F9-78EE-2299-FE1982B1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35E3-98F4-D9AE-5E72-376556B32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68AC-9851-CCA3-2049-667CB213C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BA9C-3BD8-484B-B9CF-997D0E9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6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vron arrows outline">
            <a:extLst>
              <a:ext uri="{FF2B5EF4-FFF2-40B4-BE49-F238E27FC236}">
                <a16:creationId xmlns:a16="http://schemas.microsoft.com/office/drawing/2014/main" id="{7A0F1216-6A91-5BB0-4A9E-E24C6183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040000">
            <a:off x="8140890" y="1054505"/>
            <a:ext cx="4584880" cy="4584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5793E-5308-8949-9C62-76A6DF9D0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err="1">
                <a:solidFill>
                  <a:srgbClr val="000000"/>
                </a:solidFill>
                <a:latin typeface="Calibri Light"/>
                <a:cs typeface="Calibri Light"/>
              </a:rPr>
              <a:t>Desempeño</a:t>
            </a:r>
            <a:r>
              <a:rPr lang="en-US" b="0" dirty="0">
                <a:solidFill>
                  <a:srgbClr val="000000"/>
                </a:solidFill>
                <a:latin typeface="Calibri Light"/>
                <a:cs typeface="Calibri Light"/>
              </a:rPr>
              <a:t> Humano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58C6D-BB8D-C84C-AD55-E41BEEE5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43219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2023 </a:t>
            </a:r>
            <a:r>
              <a:rPr lang="en-US" sz="3200" dirty="0" err="1">
                <a:cs typeface="Calibri"/>
              </a:rPr>
              <a:t>Campaña</a:t>
            </a:r>
            <a:r>
              <a:rPr lang="en-US" sz="3200" dirty="0">
                <a:cs typeface="Calibri"/>
              </a:rPr>
              <a:t> de Seguridad Laboral</a:t>
            </a:r>
            <a:endParaRPr lang="en-US" sz="3200" dirty="0" err="1"/>
          </a:p>
        </p:txBody>
      </p:sp>
      <p:pic>
        <p:nvPicPr>
          <p:cNvPr id="5" name="Graphic 4" descr="Construction worker male with solid fill">
            <a:extLst>
              <a:ext uri="{FF2B5EF4-FFF2-40B4-BE49-F238E27FC236}">
                <a16:creationId xmlns:a16="http://schemas.microsoft.com/office/drawing/2014/main" id="{EDFB1913-9ED2-DB10-0758-BD74FB343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619" y="3865942"/>
            <a:ext cx="3232597" cy="3232597"/>
          </a:xfrm>
          <a:prstGeom prst="rect">
            <a:avLst/>
          </a:prstGeom>
        </p:spPr>
      </p:pic>
      <p:pic>
        <p:nvPicPr>
          <p:cNvPr id="4" name="Graphic 3" descr="Construction worker female with solid fill">
            <a:extLst>
              <a:ext uri="{FF2B5EF4-FFF2-40B4-BE49-F238E27FC236}">
                <a16:creationId xmlns:a16="http://schemas.microsoft.com/office/drawing/2014/main" id="{E9921126-BDE0-D4C5-254B-C89E796F2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1224" y="3862589"/>
            <a:ext cx="3264793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A9CD-6A80-07D7-A8A4-1585034A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68" y="1605320"/>
            <a:ext cx="10665131" cy="1585095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"/>
              </a:rPr>
              <a:t>¿</a:t>
            </a:r>
            <a:r>
              <a:rPr lang="en-US" sz="4800" dirty="0" err="1">
                <a:cs typeface="Calibri"/>
              </a:rPr>
              <a:t>Qué</a:t>
            </a:r>
            <a:r>
              <a:rPr lang="en-US" sz="4800" dirty="0">
                <a:cs typeface="Calibri"/>
              </a:rPr>
              <a:t> es </a:t>
            </a:r>
            <a:r>
              <a:rPr lang="en-US" sz="4800" dirty="0" err="1">
                <a:cs typeface="Calibri"/>
              </a:rPr>
              <a:t>el</a:t>
            </a:r>
            <a:r>
              <a:rPr lang="en-US" sz="4800" dirty="0">
                <a:cs typeface="Calibri"/>
              </a:rPr>
              <a:t> </a:t>
            </a:r>
            <a:r>
              <a:rPr lang="en-US" sz="4800" dirty="0" err="1">
                <a:cs typeface="Calibri"/>
              </a:rPr>
              <a:t>desempeño</a:t>
            </a:r>
            <a:r>
              <a:rPr lang="en-US" sz="4800" dirty="0">
                <a:cs typeface="Calibri"/>
              </a:rPr>
              <a:t> </a:t>
            </a:r>
            <a:r>
              <a:rPr lang="en-US" sz="4800" dirty="0" err="1">
                <a:cs typeface="Calibri"/>
              </a:rPr>
              <a:t>humano</a:t>
            </a:r>
            <a:r>
              <a:rPr lang="en-US" sz="4800" dirty="0">
                <a:cs typeface="Calibri"/>
              </a:rPr>
              <a:t>? 
¿Por </a:t>
            </a:r>
            <a:r>
              <a:rPr lang="en-US" sz="4800" dirty="0" err="1">
                <a:cs typeface="Calibri"/>
              </a:rPr>
              <a:t>qué</a:t>
            </a:r>
            <a:r>
              <a:rPr lang="en-US" sz="4800" dirty="0">
                <a:cs typeface="Calibri"/>
              </a:rPr>
              <a:t> es </a:t>
            </a:r>
            <a:r>
              <a:rPr lang="en-US" sz="4800" dirty="0" err="1">
                <a:cs typeface="Calibri"/>
              </a:rPr>
              <a:t>importante</a:t>
            </a:r>
            <a:r>
              <a:rPr lang="en-US" sz="4800" dirty="0">
                <a:cs typeface="Calibri"/>
              </a:rPr>
              <a:t>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22442-6468-2DC0-E08D-13C97EBD2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90" y="3602038"/>
            <a:ext cx="8945860" cy="262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cs typeface="Calibri"/>
              </a:rPr>
              <a:t>Qué</a:t>
            </a:r>
            <a:r>
              <a:rPr lang="en-US" sz="2200" dirty="0">
                <a:cs typeface="Calibri"/>
              </a:rPr>
              <a:t>: </a:t>
            </a:r>
            <a:r>
              <a:rPr lang="en-US" sz="2200" dirty="0" err="1">
                <a:cs typeface="Calibri"/>
              </a:rPr>
              <a:t>el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desempeño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humano</a:t>
            </a:r>
            <a:r>
              <a:rPr lang="en-US" sz="2200" dirty="0">
                <a:cs typeface="Calibri"/>
              </a:rPr>
              <a:t> es un </a:t>
            </a:r>
            <a:r>
              <a:rPr lang="en-US" sz="2200" dirty="0" err="1">
                <a:cs typeface="Calibri"/>
              </a:rPr>
              <a:t>aspecto</a:t>
            </a:r>
            <a:r>
              <a:rPr lang="en-US" sz="2200" dirty="0">
                <a:cs typeface="Calibri"/>
              </a:rPr>
              <a:t> de la </a:t>
            </a:r>
            <a:r>
              <a:rPr lang="en-US" sz="2200" dirty="0" err="1">
                <a:cs typeface="Calibri"/>
              </a:rPr>
              <a:t>gestión</a:t>
            </a:r>
            <a:r>
              <a:rPr lang="en-US" sz="2200" dirty="0">
                <a:cs typeface="Calibri"/>
              </a:rPr>
              <a:t> de </a:t>
            </a:r>
            <a:r>
              <a:rPr lang="en-US" sz="2200" dirty="0" err="1">
                <a:cs typeface="Calibri"/>
              </a:rPr>
              <a:t>riesgos</a:t>
            </a:r>
            <a:r>
              <a:rPr lang="en-US" sz="2200" dirty="0">
                <a:cs typeface="Calibri"/>
              </a:rPr>
              <a:t> que </a:t>
            </a:r>
            <a:r>
              <a:rPr lang="en-US" sz="2200" dirty="0" err="1">
                <a:cs typeface="Calibri"/>
              </a:rPr>
              <a:t>habla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sobre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el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desempeño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organizacional</a:t>
            </a:r>
            <a:r>
              <a:rPr lang="en-US" sz="2200" dirty="0">
                <a:cs typeface="Calibri"/>
              </a:rPr>
              <a:t>, del </a:t>
            </a:r>
            <a:r>
              <a:rPr lang="en-US" sz="2200" dirty="0" err="1">
                <a:cs typeface="Calibri"/>
              </a:rPr>
              <a:t>líder</a:t>
            </a:r>
            <a:r>
              <a:rPr lang="en-US" sz="2200" dirty="0">
                <a:cs typeface="Calibri"/>
              </a:rPr>
              <a:t> y del </a:t>
            </a:r>
            <a:r>
              <a:rPr lang="en-US" sz="2200" dirty="0" err="1">
                <a:cs typeface="Calibri"/>
              </a:rPr>
              <a:t>individuo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como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factores</a:t>
            </a:r>
            <a:r>
              <a:rPr lang="en-US" sz="2200" dirty="0">
                <a:cs typeface="Calibri"/>
              </a:rPr>
              <a:t> que </a:t>
            </a:r>
            <a:r>
              <a:rPr lang="en-US" sz="2200" dirty="0" err="1">
                <a:cs typeface="Calibri"/>
              </a:rPr>
              <a:t>conducen</a:t>
            </a:r>
            <a:r>
              <a:rPr lang="en-US" sz="2200" dirty="0">
                <a:cs typeface="Calibri"/>
              </a:rPr>
              <a:t> a </a:t>
            </a:r>
            <a:r>
              <a:rPr lang="en-US" sz="2200" dirty="0" err="1">
                <a:cs typeface="Calibri"/>
              </a:rPr>
              <a:t>errores</a:t>
            </a:r>
            <a:r>
              <a:rPr lang="en-US" sz="2200" dirty="0">
                <a:cs typeface="Calibri"/>
              </a:rPr>
              <a:t> y sus </a:t>
            </a:r>
            <a:r>
              <a:rPr lang="en-US" sz="2200" dirty="0" err="1">
                <a:cs typeface="Calibri"/>
              </a:rPr>
              <a:t>eventos</a:t>
            </a:r>
            <a:r>
              <a:rPr lang="en-US" sz="2200" dirty="0">
                <a:cs typeface="Calibri"/>
              </a:rPr>
              <a:t> o </a:t>
            </a:r>
            <a:r>
              <a:rPr lang="en-US" sz="2200" dirty="0" err="1">
                <a:cs typeface="Calibri"/>
              </a:rPr>
              <a:t>los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previenen</a:t>
            </a:r>
            <a:r>
              <a:rPr lang="en-US" sz="2200" dirty="0">
                <a:cs typeface="Calibri"/>
              </a:rPr>
              <a:t>.</a:t>
            </a:r>
            <a:endParaRPr lang="en-US"/>
          </a:p>
          <a:p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Por </a:t>
            </a:r>
            <a:r>
              <a:rPr lang="en-US" sz="2200" dirty="0" err="1">
                <a:cs typeface="Calibri"/>
              </a:rPr>
              <a:t>qué</a:t>
            </a:r>
            <a:r>
              <a:rPr lang="en-US" sz="2200" dirty="0">
                <a:cs typeface="Calibri"/>
              </a:rPr>
              <a:t>: El </a:t>
            </a:r>
            <a:r>
              <a:rPr lang="en-US" sz="2200" dirty="0" err="1">
                <a:cs typeface="Calibri"/>
              </a:rPr>
              <a:t>objetivo</a:t>
            </a:r>
            <a:r>
              <a:rPr lang="en-US" sz="2200" dirty="0">
                <a:cs typeface="Calibri"/>
              </a:rPr>
              <a:t> del </a:t>
            </a:r>
            <a:r>
              <a:rPr lang="en-US" sz="2200" dirty="0" err="1">
                <a:cs typeface="Calibri"/>
              </a:rPr>
              <a:t>desempeño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humano</a:t>
            </a:r>
            <a:r>
              <a:rPr lang="en-US" sz="2200" dirty="0">
                <a:cs typeface="Calibri"/>
              </a:rPr>
              <a:t> es </a:t>
            </a:r>
            <a:r>
              <a:rPr lang="en-US" sz="2200" dirty="0" err="1">
                <a:cs typeface="Calibri"/>
              </a:rPr>
              <a:t>identificar</a:t>
            </a:r>
            <a:r>
              <a:rPr lang="en-US" sz="2200" dirty="0">
                <a:cs typeface="Calibri"/>
              </a:rPr>
              <a:t> y </a:t>
            </a:r>
            <a:r>
              <a:rPr lang="en-US" sz="2200" dirty="0" err="1">
                <a:cs typeface="Calibri"/>
              </a:rPr>
              <a:t>hablar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sobre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el</a:t>
            </a:r>
            <a:r>
              <a:rPr lang="en-US" sz="2200" dirty="0">
                <a:cs typeface="Calibri"/>
              </a:rPr>
              <a:t> error </a:t>
            </a:r>
            <a:r>
              <a:rPr lang="en-US" sz="2200" dirty="0" err="1">
                <a:cs typeface="Calibri"/>
              </a:rPr>
              <a:t>humano</a:t>
            </a:r>
            <a:r>
              <a:rPr lang="en-US" sz="2200" dirty="0">
                <a:cs typeface="Calibri"/>
              </a:rPr>
              <a:t> y sus </a:t>
            </a:r>
            <a:r>
              <a:rPr lang="en-US" sz="2200" dirty="0" err="1">
                <a:cs typeface="Calibri"/>
              </a:rPr>
              <a:t>consecuencias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negativas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en</a:t>
            </a:r>
            <a:r>
              <a:rPr lang="en-US" sz="2200" dirty="0">
                <a:cs typeface="Calibri"/>
              </a:rPr>
              <a:t> las personas, </a:t>
            </a:r>
            <a:r>
              <a:rPr lang="en-US" sz="2200" dirty="0" err="1">
                <a:cs typeface="Calibri"/>
              </a:rPr>
              <a:t>los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procesos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el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entorno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laboral</a:t>
            </a:r>
            <a:r>
              <a:rPr lang="en-US" sz="2200" dirty="0">
                <a:cs typeface="Calibri"/>
              </a:rPr>
              <a:t>, la </a:t>
            </a:r>
            <a:r>
              <a:rPr lang="en-US" sz="2200" dirty="0" err="1">
                <a:cs typeface="Calibri"/>
              </a:rPr>
              <a:t>organización</a:t>
            </a:r>
            <a:r>
              <a:rPr lang="en-US" sz="2200" dirty="0">
                <a:cs typeface="Calibri"/>
              </a:rPr>
              <a:t> o </a:t>
            </a:r>
            <a:r>
              <a:rPr lang="en-US" sz="2200" dirty="0" err="1">
                <a:cs typeface="Calibri"/>
              </a:rPr>
              <a:t>el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equipo</a:t>
            </a:r>
            <a:r>
              <a:rPr lang="en-US" sz="2200" dirty="0">
                <a:cs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7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1748-811A-DB3E-775F-8507A4192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62" y="1122363"/>
            <a:ext cx="11414841" cy="1650181"/>
          </a:xfrm>
        </p:spPr>
        <p:txBody>
          <a:bodyPr/>
          <a:lstStyle/>
          <a:p>
            <a:r>
              <a:rPr lang="en-US" dirty="0">
                <a:cs typeface="Calibri"/>
              </a:rPr>
              <a:t>Principios del </a:t>
            </a:r>
            <a:r>
              <a:rPr lang="en-US" dirty="0" err="1">
                <a:cs typeface="Calibri"/>
              </a:rPr>
              <a:t>desempeño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humano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3EFAF-5A60-F766-B350-93C552281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20" y="3048974"/>
            <a:ext cx="8374985" cy="33149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Las personas son </a:t>
            </a:r>
            <a:r>
              <a:rPr lang="en-US" dirty="0" err="1">
                <a:cs typeface="Calibri"/>
              </a:rPr>
              <a:t>falibles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incluso</a:t>
            </a:r>
            <a:r>
              <a:rPr lang="en-US" dirty="0">
                <a:cs typeface="Calibri"/>
              </a:rPr>
              <a:t> las personas </a:t>
            </a:r>
            <a:r>
              <a:rPr lang="en-US" dirty="0" err="1">
                <a:cs typeface="Calibri"/>
              </a:rPr>
              <a:t>más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experimentadas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calificadas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cometen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errores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La forma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respondes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reaccionas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inicialmente</a:t>
            </a:r>
            <a:r>
              <a:rPr lang="en-US" dirty="0">
                <a:cs typeface="Calibri"/>
              </a:rPr>
              <a:t> ante </a:t>
            </a:r>
            <a:r>
              <a:rPr lang="en-US" dirty="0" err="1">
                <a:cs typeface="Calibri"/>
              </a:rPr>
              <a:t>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falla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potencial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afecta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determina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desempeño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futuro</a:t>
            </a:r>
            <a:r>
              <a:rPr lang="en-US" dirty="0">
                <a:cs typeface="Calibri"/>
              </a:rPr>
              <a:t>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Las </a:t>
            </a:r>
            <a:r>
              <a:rPr lang="en-US" dirty="0" err="1">
                <a:cs typeface="Calibri"/>
              </a:rPr>
              <a:t>situaciones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condiciones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probabilidad</a:t>
            </a:r>
            <a:r>
              <a:rPr lang="en-US" dirty="0">
                <a:cs typeface="Calibri"/>
              </a:rPr>
              <a:t> de error son </a:t>
            </a:r>
            <a:r>
              <a:rPr lang="en-US" dirty="0" err="1">
                <a:cs typeface="Calibri"/>
              </a:rPr>
              <a:t>predecibles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manejables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prevenibles</a:t>
            </a:r>
            <a:r>
              <a:rPr lang="en-US" dirty="0">
                <a:cs typeface="Calibri"/>
              </a:rPr>
              <a:t>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desempeño</a:t>
            </a:r>
            <a:r>
              <a:rPr lang="en-US" dirty="0">
                <a:cs typeface="Calibri"/>
              </a:rPr>
              <a:t> individual </a:t>
            </a:r>
            <a:r>
              <a:rPr lang="en-US" dirty="0" err="1">
                <a:cs typeface="Calibri"/>
              </a:rPr>
              <a:t>está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influenciado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valores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sistemas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compromiso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organización</a:t>
            </a:r>
            <a:r>
              <a:rPr lang="en-US" dirty="0">
                <a:cs typeface="Calibri"/>
              </a:rPr>
              <a:t>.</a:t>
            </a:r>
          </a:p>
          <a:p>
            <a:pPr marL="342900" indent="-342900">
              <a:buChar char="•"/>
            </a:pPr>
            <a:r>
              <a:rPr lang="en-US" dirty="0" err="1">
                <a:cs typeface="Calibri"/>
              </a:rPr>
              <a:t>Establecer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cultura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laboral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psicológicamente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segura</a:t>
            </a:r>
            <a:r>
              <a:rPr lang="en-US" dirty="0">
                <a:cs typeface="Calibri"/>
              </a:rPr>
              <a:t> es </a:t>
            </a:r>
            <a:r>
              <a:rPr lang="en-US" dirty="0" err="1">
                <a:cs typeface="Calibri"/>
              </a:rPr>
              <a:t>imperativo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aprender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mejorar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27121-8557-95C4-15A0-09BC7C211EF2}"/>
              </a:ext>
            </a:extLst>
          </p:cNvPr>
          <p:cNvSpPr txBox="1"/>
          <p:nvPr/>
        </p:nvSpPr>
        <p:spPr>
          <a:xfrm>
            <a:off x="10608527" y="6611779"/>
            <a:ext cx="1583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Enel</a:t>
            </a:r>
          </a:p>
        </p:txBody>
      </p:sp>
    </p:spTree>
    <p:extLst>
      <p:ext uri="{BB962C8B-B14F-4D97-AF65-F5344CB8AC3E}">
        <p14:creationId xmlns:p14="http://schemas.microsoft.com/office/powerpoint/2010/main" val="310727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5ACD-84F3-D1DD-0554-5436EDF4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>
            <a:normAutofit/>
          </a:bodyPr>
          <a:lstStyle/>
          <a:p>
            <a:r>
              <a:rPr lang="en-US" sz="4800" err="1">
                <a:cs typeface="Calibri"/>
              </a:rPr>
              <a:t>Ejemplos</a:t>
            </a:r>
            <a:r>
              <a:rPr lang="en-US" sz="4800" dirty="0">
                <a:cs typeface="Calibri"/>
              </a:rPr>
              <a:t> de </a:t>
            </a:r>
            <a:r>
              <a:rPr lang="en-US" sz="4800" err="1">
                <a:cs typeface="Calibri"/>
              </a:rPr>
              <a:t>situaciones</a:t>
            </a:r>
            <a:r>
              <a:rPr lang="en-US" sz="4800" dirty="0">
                <a:cs typeface="Calibri"/>
              </a:rPr>
              <a:t> </a:t>
            </a:r>
            <a:r>
              <a:rPr lang="en-US" sz="4800" err="1">
                <a:cs typeface="Calibri"/>
              </a:rPr>
              <a:t>probables</a:t>
            </a:r>
            <a:r>
              <a:rPr lang="en-US" sz="4800" dirty="0">
                <a:cs typeface="Calibri"/>
              </a:rPr>
              <a:t> de error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7F7B4-3364-ED53-BF8C-200E70FCE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388" y="2778587"/>
            <a:ext cx="9864344" cy="3659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Demandas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tareas</a:t>
            </a:r>
            <a:r>
              <a:rPr lang="en-US" dirty="0">
                <a:cs typeface="Calibri"/>
              </a:rPr>
              <a:t> 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Presión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tiempo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5B93"/>
                </a:solidFill>
                <a:cs typeface="Calibri"/>
              </a:rPr>
              <a:t>(con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prisa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) </a:t>
            </a:r>
            <a:endParaRPr lang="en-US" dirty="0" err="1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Tareas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complejas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simultáneas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repetitivas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y/o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múltiples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Nueva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técnica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/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proceso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: no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está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familiarizado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con la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tarea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Pasos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críticos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con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una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sola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capa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defensa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defensas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débiles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Pasos de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instrucción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/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procedimiento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vagos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incompletos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(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microtarea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) 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Falta de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estándares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o poco claros (vista macro) 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5B93"/>
                </a:solidFill>
                <a:cs typeface="Calibri"/>
              </a:rPr>
              <a:t>Disponibilidad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herramientas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/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equipos</a:t>
            </a:r>
            <a:endParaRPr lang="en-US">
              <a:cs typeface="Calibri"/>
            </a:endParaRPr>
          </a:p>
        </p:txBody>
      </p:sp>
      <p:pic>
        <p:nvPicPr>
          <p:cNvPr id="4" name="Graphic 1" descr="Clipboard outline">
            <a:extLst>
              <a:ext uri="{FF2B5EF4-FFF2-40B4-BE49-F238E27FC236}">
                <a16:creationId xmlns:a16="http://schemas.microsoft.com/office/drawing/2014/main" id="{4E0589CD-4134-29DE-0A49-B6F6D9D5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170" y="2774593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84706CBC-EC98-771D-8993-691B0243A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120" y="2767855"/>
            <a:ext cx="9853612" cy="3669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Capacidades </a:t>
            </a:r>
            <a:r>
              <a:rPr lang="en-US" err="1">
                <a:cs typeface="Calibri"/>
              </a:rPr>
              <a:t>individuales</a:t>
            </a:r>
            <a:r>
              <a:rPr lang="en-US" dirty="0">
                <a:cs typeface="Calibri"/>
              </a:rPr>
              <a:t>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No </a:t>
            </a:r>
            <a:r>
              <a:rPr lang="en-US" dirty="0" err="1">
                <a:cs typeface="Calibri"/>
              </a:rPr>
              <a:t>estár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familiarizado</a:t>
            </a:r>
            <a:r>
              <a:rPr lang="en-US" dirty="0">
                <a:cs typeface="Calibri"/>
              </a:rPr>
              <a:t> con la </a:t>
            </a:r>
            <a:r>
              <a:rPr lang="en-US" dirty="0" err="1">
                <a:cs typeface="Calibri"/>
              </a:rPr>
              <a:t>tarea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realizandola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por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primera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vez</a:t>
            </a:r>
            <a:r>
              <a:rPr lang="en-US" dirty="0">
                <a:solidFill>
                  <a:srgbClr val="005B93"/>
                </a:solidFill>
                <a:cs typeface="Calibri"/>
              </a:rPr>
              <a:t>.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Falta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conocimiento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Nueva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técnica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no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utilizada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antes </a:t>
            </a:r>
            <a:endParaRPr lang="en-US"/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Falta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competencia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o </a:t>
            </a:r>
            <a:r>
              <a:rPr lang="en-US" err="1">
                <a:solidFill>
                  <a:srgbClr val="005B93"/>
                </a:solidFill>
                <a:cs typeface="Calibri"/>
              </a:rPr>
              <a:t>experiencia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005B93"/>
                </a:solidFill>
                <a:cs typeface="Calibri"/>
              </a:rPr>
              <a:t>Habilidades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err="1">
                <a:solidFill>
                  <a:srgbClr val="005B93"/>
                </a:solidFill>
                <a:cs typeface="Calibri"/>
              </a:rPr>
              <a:t>indistintas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para resolver </a:t>
            </a:r>
            <a:r>
              <a:rPr lang="en-US" err="1">
                <a:solidFill>
                  <a:srgbClr val="005B93"/>
                </a:solidFill>
                <a:cs typeface="Calibri"/>
              </a:rPr>
              <a:t>problemas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.</a:t>
            </a:r>
            <a:endParaRPr lang="en-US">
              <a:cs typeface="Calibri"/>
            </a:endParaRPr>
          </a:p>
        </p:txBody>
      </p:sp>
      <p:pic>
        <p:nvPicPr>
          <p:cNvPr id="2" name="Graphic 1" descr="Completed outline">
            <a:extLst>
              <a:ext uri="{FF2B5EF4-FFF2-40B4-BE49-F238E27FC236}">
                <a16:creationId xmlns:a16="http://schemas.microsoft.com/office/drawing/2014/main" id="{C688BE94-6E68-255E-C870-663A26B2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524" y="2606228"/>
            <a:ext cx="1300766" cy="13007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87B533-7476-F60F-B5F5-97D796DE3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>
            <a:normAutofit/>
          </a:bodyPr>
          <a:lstStyle/>
          <a:p>
            <a:r>
              <a:rPr lang="en-US" sz="4800" err="1">
                <a:cs typeface="Calibri"/>
              </a:rPr>
              <a:t>Ejemplos</a:t>
            </a:r>
            <a:r>
              <a:rPr lang="en-US" sz="4800" dirty="0">
                <a:cs typeface="Calibri"/>
              </a:rPr>
              <a:t> de </a:t>
            </a:r>
            <a:r>
              <a:rPr lang="en-US" sz="4800" err="1">
                <a:cs typeface="Calibri"/>
              </a:rPr>
              <a:t>situaciones</a:t>
            </a:r>
            <a:r>
              <a:rPr lang="en-US" sz="4800" dirty="0">
                <a:cs typeface="Calibri"/>
              </a:rPr>
              <a:t> </a:t>
            </a:r>
            <a:r>
              <a:rPr lang="en-US" sz="4800" err="1">
                <a:cs typeface="Calibri"/>
              </a:rPr>
              <a:t>probables</a:t>
            </a:r>
            <a:r>
              <a:rPr lang="en-US" sz="4800" dirty="0">
                <a:cs typeface="Calibri"/>
              </a:rPr>
              <a:t> de error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4989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AACA408-00F2-0761-1D7C-2D15D08E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120" y="2767855"/>
            <a:ext cx="9853612" cy="3669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Ambiente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trabajo</a:t>
            </a:r>
            <a:r>
              <a:rPr lang="en-US" dirty="0"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Distracciones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/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interrupciones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–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Condiciones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molestas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Pantallas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controles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y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señales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confusas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Equipos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similares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o “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parecidos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”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Equipo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inesperado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/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condiciones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climáticas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005B93"/>
                </a:solidFill>
                <a:cs typeface="Calibri"/>
              </a:rPr>
              <a:t>Conflictos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personalidad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Metas, roles o </a:t>
            </a:r>
            <a:r>
              <a:rPr lang="en-US" err="1">
                <a:solidFill>
                  <a:srgbClr val="005B93"/>
                </a:solidFill>
                <a:cs typeface="Calibri"/>
              </a:rPr>
              <a:t>responsabilidades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poco claros</a:t>
            </a:r>
          </a:p>
        </p:txBody>
      </p:sp>
      <p:pic>
        <p:nvPicPr>
          <p:cNvPr id="3" name="Graphic 2" descr="Traffic cone with solid fill">
            <a:extLst>
              <a:ext uri="{FF2B5EF4-FFF2-40B4-BE49-F238E27FC236}">
                <a16:creationId xmlns:a16="http://schemas.microsoft.com/office/drawing/2014/main" id="{CBA6C75A-F2D2-DFFE-1D23-FEA87BFC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878" y="2759836"/>
            <a:ext cx="1300766" cy="13007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F23459-19C9-E8EB-E986-EF17AA3AACD5}"/>
              </a:ext>
            </a:extLst>
          </p:cNvPr>
          <p:cNvSpPr txBox="1">
            <a:spLocks/>
          </p:cNvSpPr>
          <p:nvPr/>
        </p:nvSpPr>
        <p:spPr>
          <a:xfrm>
            <a:off x="368710" y="1122363"/>
            <a:ext cx="11156744" cy="165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err="1">
                <a:cs typeface="Calibri"/>
              </a:rPr>
              <a:t>Ejemplos</a:t>
            </a:r>
            <a:r>
              <a:rPr lang="en-US" sz="4800" dirty="0">
                <a:cs typeface="Calibri"/>
              </a:rPr>
              <a:t> de </a:t>
            </a:r>
            <a:r>
              <a:rPr lang="en-US" sz="4800" err="1">
                <a:cs typeface="Calibri"/>
              </a:rPr>
              <a:t>situaciones</a:t>
            </a:r>
            <a:r>
              <a:rPr lang="en-US" sz="4800" dirty="0">
                <a:cs typeface="Calibri"/>
              </a:rPr>
              <a:t> </a:t>
            </a:r>
            <a:r>
              <a:rPr lang="en-US" sz="4800" err="1">
                <a:cs typeface="Calibri"/>
              </a:rPr>
              <a:t>probables</a:t>
            </a:r>
            <a:r>
              <a:rPr lang="en-US" sz="4800" dirty="0">
                <a:cs typeface="Calibri"/>
              </a:rPr>
              <a:t> de error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660DA-0B45-359C-C4A5-A7235AB91F2C}"/>
              </a:ext>
            </a:extLst>
          </p:cNvPr>
          <p:cNvSpPr txBox="1"/>
          <p:nvPr/>
        </p:nvSpPr>
        <p:spPr>
          <a:xfrm>
            <a:off x="8587409" y="6611779"/>
            <a:ext cx="3604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EDP Renewables North America, LLC</a:t>
            </a:r>
          </a:p>
        </p:txBody>
      </p:sp>
    </p:spTree>
    <p:extLst>
      <p:ext uri="{BB962C8B-B14F-4D97-AF65-F5344CB8AC3E}">
        <p14:creationId xmlns:p14="http://schemas.microsoft.com/office/powerpoint/2010/main" val="139094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E5B4786-3EA8-7743-F032-DCC33C12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98" y="2767855"/>
            <a:ext cx="9993134" cy="36698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>
                <a:cs typeface="Calibri"/>
              </a:rPr>
              <a:t>Influencias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humanas</a:t>
            </a:r>
            <a:r>
              <a:rPr lang="en-US" dirty="0">
                <a:cs typeface="Calibri"/>
              </a:rPr>
              <a:t>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Estrés</a:t>
            </a:r>
            <a:r>
              <a:rPr lang="en-US" dirty="0">
                <a:cs typeface="Calibri"/>
              </a:rPr>
              <a:t> </a:t>
            </a:r>
            <a:endParaRPr lang="en-US" dirty="0" err="1"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Patrones</a:t>
            </a:r>
            <a:r>
              <a:rPr lang="en-US" dirty="0">
                <a:cs typeface="Calibri"/>
              </a:rPr>
              <a:t>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hábitos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005B93"/>
                </a:solidFill>
                <a:cs typeface="Calibri"/>
              </a:rPr>
              <a:t>Suposiciones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005B93"/>
                </a:solidFill>
                <a:cs typeface="Calibri"/>
              </a:rPr>
              <a:t>Complacencia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/</a:t>
            </a:r>
            <a:r>
              <a:rPr lang="en-US" err="1">
                <a:solidFill>
                  <a:srgbClr val="005B93"/>
                </a:solidFill>
                <a:cs typeface="Calibri"/>
              </a:rPr>
              <a:t>exceso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confianza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Mentalidad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Percepción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riesgo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err="1">
                <a:solidFill>
                  <a:srgbClr val="005B93"/>
                </a:solidFill>
                <a:cs typeface="Calibri"/>
              </a:rPr>
              <a:t>inexacta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005B93"/>
                </a:solidFill>
                <a:cs typeface="Calibri"/>
              </a:rPr>
              <a:t>Inteligencia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err="1">
                <a:solidFill>
                  <a:srgbClr val="005B93"/>
                </a:solidFill>
                <a:cs typeface="Calibri"/>
              </a:rPr>
              <a:t>Emocional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(EQ) </a:t>
            </a:r>
            <a:endParaRPr lang="en-US">
              <a:solidFill>
                <a:srgbClr val="005B93"/>
              </a:solidFill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Barrera del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idioma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u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otras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brechas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en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la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comunicación</a:t>
            </a:r>
            <a:endParaRPr lang="en-US" dirty="0">
              <a:cs typeface="Calibri"/>
            </a:endParaRPr>
          </a:p>
        </p:txBody>
      </p:sp>
      <p:pic>
        <p:nvPicPr>
          <p:cNvPr id="4" name="Graphic 3" descr="Electrician male outline">
            <a:extLst>
              <a:ext uri="{FF2B5EF4-FFF2-40B4-BE49-F238E27FC236}">
                <a16:creationId xmlns:a16="http://schemas.microsoft.com/office/drawing/2014/main" id="{D7B6BE8C-51CD-8D3A-E6AD-CEDB8D34C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194" y="2767885"/>
            <a:ext cx="1161245" cy="11505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7320CC1-9563-CA9C-826D-B6265334F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>
            <a:normAutofit/>
          </a:bodyPr>
          <a:lstStyle/>
          <a:p>
            <a:r>
              <a:rPr lang="en-US" sz="4800" err="1">
                <a:cs typeface="Calibri"/>
              </a:rPr>
              <a:t>Ejemplos</a:t>
            </a:r>
            <a:r>
              <a:rPr lang="en-US" sz="4800" dirty="0">
                <a:cs typeface="Calibri"/>
              </a:rPr>
              <a:t> de </a:t>
            </a:r>
            <a:r>
              <a:rPr lang="en-US" sz="4800" err="1">
                <a:cs typeface="Calibri"/>
              </a:rPr>
              <a:t>situaciones</a:t>
            </a:r>
            <a:r>
              <a:rPr lang="en-US" sz="4800" dirty="0">
                <a:cs typeface="Calibri"/>
              </a:rPr>
              <a:t> </a:t>
            </a:r>
            <a:r>
              <a:rPr lang="en-US" sz="4800" err="1">
                <a:cs typeface="Calibri"/>
              </a:rPr>
              <a:t>probables</a:t>
            </a:r>
            <a:r>
              <a:rPr lang="en-US" sz="4800" dirty="0">
                <a:cs typeface="Calibri"/>
              </a:rPr>
              <a:t> de error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61E74-C13D-B093-AAD1-58A3DA3F7206}"/>
              </a:ext>
            </a:extLst>
          </p:cNvPr>
          <p:cNvSpPr txBox="1"/>
          <p:nvPr/>
        </p:nvSpPr>
        <p:spPr>
          <a:xfrm>
            <a:off x="8587409" y="6611779"/>
            <a:ext cx="3604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EDP Renewables North America, LLC</a:t>
            </a:r>
          </a:p>
        </p:txBody>
      </p:sp>
    </p:spTree>
    <p:extLst>
      <p:ext uri="{BB962C8B-B14F-4D97-AF65-F5344CB8AC3E}">
        <p14:creationId xmlns:p14="http://schemas.microsoft.com/office/powerpoint/2010/main" val="358537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D54C62-B562-6602-B33E-403062730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37" y="1122363"/>
            <a:ext cx="11425053" cy="1650181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"/>
              </a:rPr>
              <a:t>Herramientas para </a:t>
            </a:r>
            <a:r>
              <a:rPr lang="en-US" sz="3600" err="1">
                <a:cs typeface="Calibri"/>
              </a:rPr>
              <a:t>evitar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situaciones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probables</a:t>
            </a:r>
            <a:r>
              <a:rPr lang="en-US" sz="3600" dirty="0">
                <a:cs typeface="Calibri"/>
              </a:rPr>
              <a:t> de error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5C4311-C4D5-3055-7EFB-E8EBB20BE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2" y="3493694"/>
            <a:ext cx="5213586" cy="2943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err="1">
                <a:solidFill>
                  <a:srgbClr val="005B93"/>
                </a:solidFill>
                <a:cs typeface="Calibri"/>
              </a:rPr>
              <a:t>Sesión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err="1">
                <a:solidFill>
                  <a:srgbClr val="005B93"/>
                </a:solidFill>
                <a:cs typeface="Calibri"/>
              </a:rPr>
              <a:t>informativa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previa al </a:t>
            </a:r>
            <a:r>
              <a:rPr lang="en-US" err="1">
                <a:solidFill>
                  <a:srgbClr val="005B93"/>
                </a:solidFill>
                <a:cs typeface="Calibri"/>
              </a:rPr>
              <a:t>trabajo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  <a:endParaRPr lang="en-US" dirty="0"/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err="1">
                <a:solidFill>
                  <a:srgbClr val="005B93"/>
                </a:solidFill>
                <a:cs typeface="Calibri"/>
              </a:rPr>
              <a:t>Revisión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del sitio de </a:t>
            </a:r>
            <a:r>
              <a:rPr lang="en-US" err="1">
                <a:solidFill>
                  <a:srgbClr val="005B93"/>
                </a:solidFill>
                <a:cs typeface="Calibri"/>
              </a:rPr>
              <a:t>trabajo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Revisión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posterior al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trabajo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err="1">
                <a:solidFill>
                  <a:srgbClr val="005B93"/>
                </a:solidFill>
                <a:cs typeface="Calibri"/>
              </a:rPr>
              <a:t>Uso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y </a:t>
            </a:r>
            <a:r>
              <a:rPr lang="en-US" err="1">
                <a:solidFill>
                  <a:srgbClr val="005B93"/>
                </a:solidFill>
                <a:cs typeface="Calibri"/>
              </a:rPr>
              <a:t>cumplimiento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del </a:t>
            </a:r>
            <a:r>
              <a:rPr lang="en-US" err="1">
                <a:solidFill>
                  <a:srgbClr val="005B93"/>
                </a:solidFill>
                <a:cs typeface="Calibri"/>
              </a:rPr>
              <a:t>procedimiento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Mantenimiento de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lugar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Detenerse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cuando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no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esté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seguro</a:t>
            </a:r>
            <a:endParaRPr lang="en-US" dirty="0">
              <a:solidFill>
                <a:srgbClr val="005B93"/>
              </a:solidFill>
              <a:cs typeface="Calibri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DFA9CB-8236-3581-5AA8-ABC98C3C0513}"/>
              </a:ext>
            </a:extLst>
          </p:cNvPr>
          <p:cNvSpPr txBox="1">
            <a:spLocks/>
          </p:cNvSpPr>
          <p:nvPr/>
        </p:nvSpPr>
        <p:spPr>
          <a:xfrm>
            <a:off x="5154562" y="3423356"/>
            <a:ext cx="5213586" cy="3014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err="1">
                <a:solidFill>
                  <a:srgbClr val="005B93"/>
                </a:solidFill>
                <a:cs typeface="Calibri"/>
              </a:rPr>
              <a:t>Autoevaluación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con </a:t>
            </a:r>
            <a:r>
              <a:rPr lang="en-US" err="1">
                <a:solidFill>
                  <a:srgbClr val="005B93"/>
                </a:solidFill>
                <a:cs typeface="Calibri"/>
              </a:rPr>
              <a:t>verbalización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err="1">
                <a:solidFill>
                  <a:srgbClr val="005B93"/>
                </a:solidFill>
                <a:cs typeface="Calibri"/>
              </a:rPr>
              <a:t>Verificación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err="1">
                <a:solidFill>
                  <a:srgbClr val="005B93"/>
                </a:solidFill>
                <a:cs typeface="Calibri"/>
              </a:rPr>
              <a:t>por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pares 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Comunicación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tripartita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Actitud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cuestionamiento</a:t>
            </a:r>
            <a:r>
              <a:rPr lang="en-US" dirty="0">
                <a:solidFill>
                  <a:srgbClr val="005B93"/>
                </a:solidFill>
                <a:cs typeface="Calibri"/>
              </a:rPr>
              <a:t> 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 err="1">
                <a:solidFill>
                  <a:srgbClr val="005B93"/>
                </a:solidFill>
                <a:cs typeface="Calibri"/>
              </a:rPr>
              <a:t>Señalización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y barreras </a:t>
            </a:r>
            <a:r>
              <a:rPr lang="en-US" dirty="0" err="1">
                <a:solidFill>
                  <a:srgbClr val="005B93"/>
                </a:solidFill>
                <a:cs typeface="Calibri"/>
              </a:rPr>
              <a:t>operativas</a:t>
            </a:r>
            <a:endParaRPr lang="en-US" dirty="0">
              <a:solidFill>
                <a:srgbClr val="005B93"/>
              </a:solidFill>
              <a:cs typeface="Calibri"/>
            </a:endParaRPr>
          </a:p>
          <a:p>
            <a:pPr marL="1257300" indent="-628650">
              <a:buFont typeface="Wingdings"/>
              <a:buChar char="ü"/>
            </a:pPr>
            <a:endParaRPr lang="en-US" dirty="0">
              <a:cs typeface="Calibri"/>
            </a:endParaRPr>
          </a:p>
        </p:txBody>
      </p:sp>
      <p:pic>
        <p:nvPicPr>
          <p:cNvPr id="2" name="Graphic 1" descr="Tools with solid fill">
            <a:extLst>
              <a:ext uri="{FF2B5EF4-FFF2-40B4-BE49-F238E27FC236}">
                <a16:creationId xmlns:a16="http://schemas.microsoft.com/office/drawing/2014/main" id="{B412281E-8126-93D5-FE36-CFF3112C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575" y="492616"/>
            <a:ext cx="1225639" cy="12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166DAD-5F30-F029-1B9D-2460A64F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28" y="1641250"/>
            <a:ext cx="945042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>
                <a:cs typeface="Calibri"/>
              </a:rPr>
              <a:t>Al </a:t>
            </a:r>
            <a:r>
              <a:rPr lang="en-US" sz="2800" err="1">
                <a:cs typeface="Calibri"/>
              </a:rPr>
              <a:t>centrarnos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en</a:t>
            </a:r>
            <a:r>
              <a:rPr lang="en-US" sz="2800">
                <a:cs typeface="Calibri"/>
              </a:rPr>
              <a:t> situaciones probables de error e identificar herramientas de desempeño humano para mitigar los riesgos, ¡todos podemos mejorar la seguridad en la </a:t>
            </a:r>
            <a:r>
              <a:rPr lang="en-US" sz="2800" err="1">
                <a:cs typeface="Calibri"/>
              </a:rPr>
              <a:t>energía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limpia</a:t>
            </a:r>
            <a:r>
              <a:rPr lang="en-US" sz="2800">
                <a:cs typeface="Calibri"/>
              </a:rPr>
              <a:t>!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D9AA9-9C9C-F4C2-7396-E056D07F75DE}"/>
              </a:ext>
            </a:extLst>
          </p:cNvPr>
          <p:cNvSpPr txBox="1"/>
          <p:nvPr/>
        </p:nvSpPr>
        <p:spPr>
          <a:xfrm>
            <a:off x="10608527" y="6611779"/>
            <a:ext cx="1583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Enel</a:t>
            </a:r>
          </a:p>
        </p:txBody>
      </p:sp>
      <p:pic>
        <p:nvPicPr>
          <p:cNvPr id="4" name="Picture 3" descr="Cero Riesgos Mejorando Seguridad&#10;">
            <a:extLst>
              <a:ext uri="{FF2B5EF4-FFF2-40B4-BE49-F238E27FC236}">
                <a16:creationId xmlns:a16="http://schemas.microsoft.com/office/drawing/2014/main" id="{0A0AEEF1-9BC1-BFBA-1258-5FD49261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95" y="2264117"/>
            <a:ext cx="5128888" cy="51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2668"/>
      </p:ext>
    </p:extLst>
  </p:cSld>
  <p:clrMapOvr>
    <a:masterClrMapping/>
  </p:clrMapOvr>
</p:sld>
</file>

<file path=ppt/theme/theme1.xml><?xml version="1.0" encoding="utf-8"?>
<a:theme xmlns:a="http://schemas.openxmlformats.org/drawingml/2006/main" name="ACP_Theme">
  <a:themeElements>
    <a:clrScheme name="ACP Colors">
      <a:dk1>
        <a:srgbClr val="005B93"/>
      </a:dk1>
      <a:lt1>
        <a:srgbClr val="FFFFFF"/>
      </a:lt1>
      <a:dk2>
        <a:srgbClr val="44546A"/>
      </a:dk2>
      <a:lt2>
        <a:srgbClr val="E7E6E6"/>
      </a:lt2>
      <a:accent1>
        <a:srgbClr val="005B93"/>
      </a:accent1>
      <a:accent2>
        <a:srgbClr val="00B5EF"/>
      </a:accent2>
      <a:accent3>
        <a:srgbClr val="933C91"/>
      </a:accent3>
      <a:accent4>
        <a:srgbClr val="58B947"/>
      </a:accent4>
      <a:accent5>
        <a:srgbClr val="FDB71A"/>
      </a:accent5>
      <a:accent6>
        <a:srgbClr val="EEE824"/>
      </a:accent6>
      <a:hlink>
        <a:srgbClr val="495965"/>
      </a:hlink>
      <a:folHlink>
        <a:srgbClr val="005B9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P_Theme" id="{BA0F197C-81BB-564F-9248-FFE7785A3005}" vid="{061589D0-3C99-7844-924C-05A18E635C1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AC50860E3E4CAC8A91904BF5516D" ma:contentTypeVersion="17" ma:contentTypeDescription="Create a new document." ma:contentTypeScope="" ma:versionID="645f1a8edbba7a1ae7912fcac9d501be">
  <xsd:schema xmlns:xsd="http://www.w3.org/2001/XMLSchema" xmlns:xs="http://www.w3.org/2001/XMLSchema" xmlns:p="http://schemas.microsoft.com/office/2006/metadata/properties" xmlns:ns2="bdef392a-1f9c-4a96-a356-510d148646e3" xmlns:ns3="19653d4b-42d2-4a1f-a71c-191a380f8767" targetNamespace="http://schemas.microsoft.com/office/2006/metadata/properties" ma:root="true" ma:fieldsID="3035767b38a68345a142d472544a4e71" ns2:_="" ns3:_="">
    <xsd:import namespace="bdef392a-1f9c-4a96-a356-510d148646e3"/>
    <xsd:import namespace="19653d4b-42d2-4a1f-a71c-191a380f8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f392a-1f9c-4a96-a356-510d14864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6af45c3-45f6-4d08-bef1-8815819cb1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53d4b-42d2-4a1f-a71c-191a380f8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4086353-38bb-4397-a75b-9efa89c614aa}" ma:internalName="TaxCatchAll" ma:showField="CatchAllData" ma:web="19653d4b-42d2-4a1f-a71c-191a380f87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653d4b-42d2-4a1f-a71c-191a380f8767" xsi:nil="true"/>
    <lcf76f155ced4ddcb4097134ff3c332f xmlns="bdef392a-1f9c-4a96-a356-510d148646e3">
      <Terms xmlns="http://schemas.microsoft.com/office/infopath/2007/PartnerControls"/>
    </lcf76f155ced4ddcb4097134ff3c332f>
    <SharedWithUsers xmlns="19653d4b-42d2-4a1f-a71c-191a380f8767">
      <UserInfo>
        <DisplayName>Josh Rogers</DisplayName>
        <AccountId>170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36B2D97-9DD5-43D0-BE7D-8CFCD0AA3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4227B-37BF-4F0B-8BA3-56C3B4653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ef392a-1f9c-4a96-a356-510d148646e3"/>
    <ds:schemaRef ds:uri="19653d4b-42d2-4a1f-a71c-191a380f8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09CC11-05D2-42ED-A093-D44BECAF2161}">
  <ds:schemaRefs>
    <ds:schemaRef ds:uri="http://www.w3.org/XML/1998/namespace"/>
    <ds:schemaRef ds:uri="19653d4b-42d2-4a1f-a71c-191a380f8767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def392a-1f9c-4a96-a356-510d148646e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478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ACP_Theme</vt:lpstr>
      <vt:lpstr>office theme</vt:lpstr>
      <vt:lpstr>Desempeño Humano</vt:lpstr>
      <vt:lpstr>¿Qué es el desempeño humano? 
¿Por qué es importante?</vt:lpstr>
      <vt:lpstr>Principios del desempeño humano</vt:lpstr>
      <vt:lpstr>Ejemplos de situaciones probables de error</vt:lpstr>
      <vt:lpstr>Ejemplos de situaciones probables de error</vt:lpstr>
      <vt:lpstr>PowerPoint Presentation</vt:lpstr>
      <vt:lpstr>Ejemplos de situaciones probables de error</vt:lpstr>
      <vt:lpstr>Herramientas para evitar situaciones probables de error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Brigitte Baker</dc:creator>
  <cp:lastModifiedBy>Brigitte Baker</cp:lastModifiedBy>
  <cp:revision>277</cp:revision>
  <dcterms:created xsi:type="dcterms:W3CDTF">2023-02-10T18:28:06Z</dcterms:created>
  <dcterms:modified xsi:type="dcterms:W3CDTF">2023-09-20T19:15:47Z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0x0101006966AC50860E3E4CAC8A91904BF5516D</vt:lpwstr>
  </property>
  <property fmtid="{D5CDD505-2E9C-101B-9397-08002B2CF9AE}" pid="3" name="MediaServiceImageTags">
    <vt:lpwstr/>
  </property>
</Properties>
</file>